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326" r:id="rId6"/>
    <p:sldId id="325" r:id="rId7"/>
    <p:sldId id="323" r:id="rId8"/>
    <p:sldId id="328" r:id="rId9"/>
    <p:sldId id="329" r:id="rId10"/>
    <p:sldId id="319" r:id="rId11"/>
    <p:sldId id="330" r:id="rId12"/>
    <p:sldId id="332" r:id="rId13"/>
    <p:sldId id="331" r:id="rId14"/>
    <p:sldId id="335" r:id="rId15"/>
    <p:sldId id="337" r:id="rId16"/>
    <p:sldId id="336" r:id="rId17"/>
    <p:sldId id="334" r:id="rId18"/>
    <p:sldId id="320" r:id="rId19"/>
    <p:sldId id="340" r:id="rId20"/>
    <p:sldId id="333" r:id="rId21"/>
    <p:sldId id="286" r:id="rId22"/>
    <p:sldId id="338" r:id="rId23"/>
    <p:sldId id="339" r:id="rId24"/>
    <p:sldId id="348" r:id="rId25"/>
    <p:sldId id="321" r:id="rId26"/>
    <p:sldId id="346" r:id="rId27"/>
    <p:sldId id="347" r:id="rId28"/>
    <p:sldId id="341" r:id="rId29"/>
    <p:sldId id="342" r:id="rId30"/>
    <p:sldId id="344" r:id="rId31"/>
    <p:sldId id="345" r:id="rId32"/>
    <p:sldId id="350" r:id="rId33"/>
    <p:sldId id="327" r:id="rId34"/>
    <p:sldId id="351" r:id="rId35"/>
    <p:sldId id="356" r:id="rId36"/>
    <p:sldId id="357" r:id="rId37"/>
    <p:sldId id="358" r:id="rId38"/>
    <p:sldId id="359" r:id="rId39"/>
    <p:sldId id="360" r:id="rId40"/>
    <p:sldId id="362" r:id="rId41"/>
    <p:sldId id="361" r:id="rId42"/>
    <p:sldId id="287" r:id="rId43"/>
    <p:sldId id="288" r:id="rId44"/>
    <p:sldId id="315" r:id="rId45"/>
    <p:sldId id="316" r:id="rId46"/>
    <p:sldId id="317" r:id="rId47"/>
    <p:sldId id="352" r:id="rId48"/>
    <p:sldId id="353" r:id="rId49"/>
    <p:sldId id="354" r:id="rId50"/>
    <p:sldId id="355" r:id="rId51"/>
    <p:sldId id="314" r:id="rId5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73775"/>
    <a:srgbClr val="3A4D8A"/>
    <a:srgbClr val="6A90BA"/>
    <a:srgbClr val="6080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F0D4CB"/>
          </a:solidFill>
        </a:fill>
      </a:tcStyle>
    </a:wholeTbl>
    <a:band2H>
      <a:tcTxStyle/>
      <a:tcStyle>
        <a:tcBdr/>
        <a:fill>
          <a:solidFill>
            <a:srgbClr val="F8EBE7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chemeClr val="accent3">
            <a:lumOff val="44000"/>
          </a:schemeClr>
        </a:fontRef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27"/>
    <p:restoredTop sz="78169"/>
  </p:normalViewPr>
  <p:slideViewPr>
    <p:cSldViewPr snapToGrid="0" snapToObjects="1">
      <p:cViewPr>
        <p:scale>
          <a:sx n="72" d="100"/>
          <a:sy n="72" d="100"/>
        </p:scale>
        <p:origin x="18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Shape 261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18" name="Shape 261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原本的格式因為有空白會導致資料無法搜尋及分析</a:t>
            </a:r>
            <a:r>
              <a:rPr kumimoji="1" lang="zh-TW" altLang="en-US" dirty="0" smtClean="0"/>
              <a:t>，因此改成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格式，在分析查閱時也能比較清楚開出狀態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08530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5547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68243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05122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33345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8925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022468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63936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90328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151398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313563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原本的格式因為有空白會導致資料無法搜尋及分析</a:t>
            </a:r>
            <a:r>
              <a:rPr kumimoji="1" lang="zh-TW" altLang="en-US" dirty="0" smtClean="0"/>
              <a:t>，因此改成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格式，在分析查閱時也能比較清楚開出狀態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998559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245462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65402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120180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37539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eaLnBrk="1" fontAlgn="base" latinLnBrk="0" hangingPunct="1"/>
            <a:r>
              <a:rPr lang="zh-TW" alt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幀頭</a:t>
            </a:r>
          </a:p>
          <a:p>
            <a:pPr rtl="0" eaLnBrk="1" fontAlgn="base" latinLnBrk="0" hangingPunct="1"/>
            <a:r>
              <a:rPr lang="zh-TW" alt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數據長度</a:t>
            </a:r>
          </a:p>
          <a:p>
            <a:pPr rtl="0" eaLnBrk="1" fontAlgn="base" latinLnBrk="0" hangingPunct="1"/>
            <a:r>
              <a:rPr lang="zh-TW" alt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信令編碼</a:t>
            </a:r>
          </a:p>
          <a:p>
            <a:pPr rtl="0" eaLnBrk="1" fontAlgn="base" latinLnBrk="0" hangingPunct="1"/>
            <a:r>
              <a:rPr lang="en-US" altLang="zh-TW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ID</a:t>
            </a:r>
            <a:endParaRPr lang="zh-TW" altLang="en-US" sz="1200" b="0" i="0" u="none" strike="noStrike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rtl="0" eaLnBrk="1" fontAlgn="base" latinLnBrk="0" hangingPunct="1"/>
            <a:r>
              <a:rPr lang="zh-TW" alt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狀態</a:t>
            </a:r>
          </a:p>
          <a:p>
            <a:pPr rtl="0" eaLnBrk="1" fontAlgn="base" latinLnBrk="0" hangingPunct="1"/>
            <a:r>
              <a:rPr lang="zh-TW" alt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電壓</a:t>
            </a:r>
          </a:p>
          <a:p>
            <a:pPr rtl="0" eaLnBrk="1" fontAlgn="base" latinLnBrk="0" hangingPunct="1"/>
            <a:r>
              <a:rPr lang="zh-TW" alt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磁擾強度</a:t>
            </a:r>
          </a:p>
          <a:p>
            <a:pPr rtl="0" eaLnBrk="1" fontAlgn="base" latinLnBrk="0" hangingPunct="1"/>
            <a:r>
              <a:rPr lang="zh-TW" alt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校驗碼</a:t>
            </a:r>
          </a:p>
          <a:p>
            <a:pPr rtl="0" eaLnBrk="1" fontAlgn="t" latinLnBrk="0" hangingPunct="1"/>
            <a:r>
              <a:rPr lang="zh-TW" alt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  </a:t>
            </a:r>
            <a:r>
              <a:rPr lang="en-US" altLang="zh-TW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AA</a:t>
            </a:r>
            <a:endParaRPr lang="zh-TW" altLang="en-US" sz="1200" b="0" i="0" u="none" strike="noStrike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rtl="0" eaLnBrk="1" fontAlgn="t" latinLnBrk="0" hangingPunct="1"/>
            <a:r>
              <a:rPr lang="en-US" altLang="zh-TW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08</a:t>
            </a:r>
            <a:endParaRPr lang="zh-TW" altLang="en-US" sz="1200" b="0" i="0" u="none" strike="noStrike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rtl="0" eaLnBrk="1" fontAlgn="t" latinLnBrk="0" hangingPunct="1"/>
            <a:r>
              <a:rPr lang="en-US" altLang="zh-TW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03</a:t>
            </a:r>
            <a:endParaRPr lang="zh-TW" altLang="en-US" sz="1200" b="0" i="0" u="none" strike="noStrike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rtl="0" eaLnBrk="1" fontAlgn="t" latinLnBrk="0" hangingPunct="1"/>
            <a:r>
              <a:rPr lang="en-US" altLang="zh-TW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XXXXXXXX</a:t>
            </a:r>
            <a:endParaRPr lang="zh-TW" altLang="en-US" sz="1200" b="0" i="0" u="none" strike="noStrike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rtl="0" eaLnBrk="1" fontAlgn="t" latinLnBrk="0" hangingPunct="1"/>
            <a:r>
              <a:rPr lang="en-US" altLang="zh-TW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XX</a:t>
            </a:r>
            <a:endParaRPr lang="zh-TW" altLang="en-US" sz="1200" b="0" i="0" u="none" strike="noStrike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rtl="0" eaLnBrk="1" fontAlgn="t" latinLnBrk="0" hangingPunct="1"/>
            <a:r>
              <a:rPr lang="en-US" altLang="zh-TW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XX</a:t>
            </a:r>
            <a:endParaRPr lang="zh-TW" altLang="en-US" sz="1200" b="0" i="0" u="none" strike="noStrike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rtl="0" eaLnBrk="1" fontAlgn="t" latinLnBrk="0" hangingPunct="1"/>
            <a:r>
              <a:rPr lang="en-US" altLang="zh-TW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XXXX</a:t>
            </a:r>
            <a:endParaRPr lang="zh-TW" altLang="en-US" sz="1200" b="0" i="0" u="none" strike="noStrike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pPr rtl="0" eaLnBrk="1" fontAlgn="t" latinLnBrk="0" hangingPunct="1"/>
            <a:r>
              <a:rPr lang="en-US" altLang="zh-TW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XX</a:t>
            </a:r>
            <a:endParaRPr lang="zh-TW" altLang="en-US" sz="1200" b="0" i="0" u="none" strike="noStrike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15306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原本的格式因為有空白會導致資料無法搜尋及分析</a:t>
            </a:r>
            <a:r>
              <a:rPr kumimoji="1" lang="zh-TW" altLang="en-US" dirty="0" smtClean="0"/>
              <a:t>，因此改成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格式，在分析查閱時也能比較清楚開出狀態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556455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75614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原本的格式因為有空白會導致資料無法搜尋及分析</a:t>
            </a:r>
            <a:r>
              <a:rPr kumimoji="1" lang="zh-TW" altLang="en-US" dirty="0" smtClean="0"/>
              <a:t>，因此改成</a:t>
            </a:r>
            <a:r>
              <a:rPr kumimoji="1" lang="en-US" altLang="zh-TW" dirty="0" err="1" smtClean="0"/>
              <a:t>Json</a:t>
            </a:r>
            <a:r>
              <a:rPr kumimoji="1" lang="zh-TW" altLang="en-US" dirty="0" smtClean="0"/>
              <a:t>格式，在分析查閱時也能比較清楚開出狀態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194133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90067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74467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659642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55463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3.pn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13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01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2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2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3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03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4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4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53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5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5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0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6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6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81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08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83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08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09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09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0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0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0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3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13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1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23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12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3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43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14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5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5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63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6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6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16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1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1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19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193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19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20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20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0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1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1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23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2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3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23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4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3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25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6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6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6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73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7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27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27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28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1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30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03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30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31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1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31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31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2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32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33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33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887" y="836612"/>
            <a:ext cx="4914901" cy="5060951"/>
          </a:xfrm>
          <a:prstGeom prst="rect">
            <a:avLst/>
          </a:prstGeom>
          <a:ln w="12700">
            <a:miter lim="400000"/>
          </a:ln>
        </p:spPr>
      </p:pic>
      <p:sp>
        <p:nvSpPr>
          <p:cNvPr id="1343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Off val="44000"/>
              <a:alpha val="8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344" name="矩形 2"/>
          <p:cNvSpPr/>
          <p:nvPr/>
        </p:nvSpPr>
        <p:spPr>
          <a:xfrm>
            <a:off x="-1" y="5391150"/>
            <a:ext cx="12196764" cy="132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852" extrusionOk="0">
                <a:moveTo>
                  <a:pt x="0" y="0"/>
                </a:moveTo>
                <a:cubicBezTo>
                  <a:pt x="5336" y="21600"/>
                  <a:pt x="13753" y="5010"/>
                  <a:pt x="21577" y="741"/>
                </a:cubicBezTo>
                <a:lnTo>
                  <a:pt x="21600" y="10072"/>
                </a:lnTo>
                <a:lnTo>
                  <a:pt x="0" y="100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1D100"/>
              </a:gs>
              <a:gs pos="1942">
                <a:srgbClr val="D1D100"/>
              </a:gs>
              <a:gs pos="60000">
                <a:srgbClr val="FFC000"/>
              </a:gs>
              <a:gs pos="100000">
                <a:srgbClr val="FFFF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5" name="矩形 2"/>
          <p:cNvSpPr/>
          <p:nvPr/>
        </p:nvSpPr>
        <p:spPr>
          <a:xfrm>
            <a:off x="4762" y="5530850"/>
            <a:ext cx="12195176" cy="122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536" extrusionOk="0">
                <a:moveTo>
                  <a:pt x="0" y="0"/>
                </a:moveTo>
                <a:cubicBezTo>
                  <a:pt x="5017" y="21600"/>
                  <a:pt x="14423" y="1440"/>
                  <a:pt x="21577" y="775"/>
                </a:cubicBezTo>
                <a:lnTo>
                  <a:pt x="21600" y="10536"/>
                </a:lnTo>
                <a:lnTo>
                  <a:pt x="0" y="10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6" name="矩形 2"/>
          <p:cNvSpPr/>
          <p:nvPr/>
        </p:nvSpPr>
        <p:spPr>
          <a:xfrm>
            <a:off x="-1" y="5630862"/>
            <a:ext cx="12196764" cy="122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23" y="1652"/>
                  <a:pt x="21577" y="889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7" name="矩形 2"/>
          <p:cNvSpPr/>
          <p:nvPr/>
        </p:nvSpPr>
        <p:spPr>
          <a:xfrm>
            <a:off x="-1" y="5729287"/>
            <a:ext cx="12196764" cy="1230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00" y="0"/>
                  <a:pt x="21600" y="0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48" name="矩形 2"/>
          <p:cNvSpPr/>
          <p:nvPr/>
        </p:nvSpPr>
        <p:spPr>
          <a:xfrm>
            <a:off x="-3176" y="6502399"/>
            <a:ext cx="12195176" cy="461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648" extrusionOk="0">
                <a:moveTo>
                  <a:pt x="0" y="19"/>
                </a:moveTo>
                <a:cubicBezTo>
                  <a:pt x="5194" y="20890"/>
                  <a:pt x="14442" y="-710"/>
                  <a:pt x="21600" y="19"/>
                </a:cubicBezTo>
                <a:lnTo>
                  <a:pt x="21600" y="10649"/>
                </a:lnTo>
                <a:lnTo>
                  <a:pt x="0" y="1064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>
              <a:lumOff val="44000"/>
              <a:alpha val="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349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5663" y="6024562"/>
            <a:ext cx="22987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50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 defTabSz="1216025">
              <a:lnSpc>
                <a:spcPct val="100000"/>
              </a:lnSpc>
              <a:defRPr sz="6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35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/>
            </a:lvl1pPr>
            <a:lvl2pPr marL="0" indent="457200" algn="ctr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/>
            </a:lvl2pPr>
            <a:lvl3pPr marL="0" indent="914400" algn="ctr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 algn="ctr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 algn="ctr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5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33388" y="6474936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9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887" y="836612"/>
            <a:ext cx="4914901" cy="5060951"/>
          </a:xfrm>
          <a:prstGeom prst="rect">
            <a:avLst/>
          </a:prstGeom>
          <a:ln w="12700">
            <a:miter lim="400000"/>
          </a:ln>
        </p:spPr>
      </p:pic>
      <p:sp>
        <p:nvSpPr>
          <p:cNvPr id="1360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Off val="44000"/>
              <a:alpha val="8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361" name="矩形 2"/>
          <p:cNvSpPr/>
          <p:nvPr/>
        </p:nvSpPr>
        <p:spPr>
          <a:xfrm>
            <a:off x="-1" y="5391150"/>
            <a:ext cx="12196764" cy="132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852" extrusionOk="0">
                <a:moveTo>
                  <a:pt x="0" y="0"/>
                </a:moveTo>
                <a:cubicBezTo>
                  <a:pt x="5336" y="21600"/>
                  <a:pt x="13753" y="5010"/>
                  <a:pt x="21577" y="741"/>
                </a:cubicBezTo>
                <a:lnTo>
                  <a:pt x="21600" y="10072"/>
                </a:lnTo>
                <a:lnTo>
                  <a:pt x="0" y="100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1D100"/>
              </a:gs>
              <a:gs pos="1942">
                <a:srgbClr val="D1D100"/>
              </a:gs>
              <a:gs pos="60000">
                <a:srgbClr val="FFC000"/>
              </a:gs>
              <a:gs pos="100000">
                <a:srgbClr val="FFFF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62" name="矩形 2"/>
          <p:cNvSpPr/>
          <p:nvPr/>
        </p:nvSpPr>
        <p:spPr>
          <a:xfrm>
            <a:off x="4762" y="5530850"/>
            <a:ext cx="12195176" cy="122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536" extrusionOk="0">
                <a:moveTo>
                  <a:pt x="0" y="0"/>
                </a:moveTo>
                <a:cubicBezTo>
                  <a:pt x="5017" y="21600"/>
                  <a:pt x="14423" y="1440"/>
                  <a:pt x="21577" y="775"/>
                </a:cubicBezTo>
                <a:lnTo>
                  <a:pt x="21600" y="10536"/>
                </a:lnTo>
                <a:lnTo>
                  <a:pt x="0" y="10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63" name="矩形 2"/>
          <p:cNvSpPr/>
          <p:nvPr/>
        </p:nvSpPr>
        <p:spPr>
          <a:xfrm>
            <a:off x="-1" y="5630862"/>
            <a:ext cx="12196764" cy="122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23" y="1652"/>
                  <a:pt x="21577" y="889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64" name="矩形 2"/>
          <p:cNvSpPr/>
          <p:nvPr/>
        </p:nvSpPr>
        <p:spPr>
          <a:xfrm>
            <a:off x="-1" y="5729287"/>
            <a:ext cx="12196764" cy="1230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00" y="0"/>
                  <a:pt x="21600" y="0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65" name="矩形 2"/>
          <p:cNvSpPr/>
          <p:nvPr/>
        </p:nvSpPr>
        <p:spPr>
          <a:xfrm>
            <a:off x="-3176" y="6502399"/>
            <a:ext cx="12195176" cy="461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648" extrusionOk="0">
                <a:moveTo>
                  <a:pt x="0" y="19"/>
                </a:moveTo>
                <a:cubicBezTo>
                  <a:pt x="5194" y="20890"/>
                  <a:pt x="14442" y="-710"/>
                  <a:pt x="21600" y="19"/>
                </a:cubicBezTo>
                <a:lnTo>
                  <a:pt x="21600" y="10649"/>
                </a:lnTo>
                <a:lnTo>
                  <a:pt x="0" y="1064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>
              <a:lumOff val="44000"/>
              <a:alpha val="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366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5663" y="6024562"/>
            <a:ext cx="22987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67" name="大標題文字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ctr"/>
          <a:lstStyle>
            <a:lvl1pPr algn="ctr" defTabSz="1216025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368" name="內文層級一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>
            <a:lvl1pPr marL="454025" indent="-454025" defTabSz="1216025">
              <a:lnSpc>
                <a:spcPct val="100000"/>
              </a:lnSpc>
              <a:defRPr sz="4200"/>
            </a:lvl1pPr>
            <a:lvl2pPr marL="1038482" indent="-428882" defTabSz="1216025">
              <a:lnSpc>
                <a:spcPct val="100000"/>
              </a:lnSpc>
              <a:buChar char="–"/>
              <a:defRPr sz="4200"/>
            </a:lvl2pPr>
            <a:lvl3pPr marL="1615082" indent="-395882" defTabSz="1216025">
              <a:lnSpc>
                <a:spcPct val="100000"/>
              </a:lnSpc>
              <a:defRPr sz="4200"/>
            </a:lvl3pPr>
            <a:lvl4pPr marL="2316040" indent="-487240" defTabSz="1216025">
              <a:lnSpc>
                <a:spcPct val="100000"/>
              </a:lnSpc>
              <a:buChar char="–"/>
              <a:defRPr sz="4200"/>
            </a:lvl4pPr>
            <a:lvl5pPr marL="2925640" indent="-487240" defTabSz="1216025">
              <a:lnSpc>
                <a:spcPct val="100000"/>
              </a:lnSpc>
              <a:buChar char="»"/>
              <a:defRPr sz="4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6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33388" y="6474936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887" y="836612"/>
            <a:ext cx="4914901" cy="5060951"/>
          </a:xfrm>
          <a:prstGeom prst="rect">
            <a:avLst/>
          </a:prstGeom>
          <a:ln w="12700">
            <a:miter lim="400000"/>
          </a:ln>
        </p:spPr>
      </p:pic>
      <p:sp>
        <p:nvSpPr>
          <p:cNvPr id="1377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Off val="44000"/>
              <a:alpha val="8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378" name="矩形 2"/>
          <p:cNvSpPr/>
          <p:nvPr/>
        </p:nvSpPr>
        <p:spPr>
          <a:xfrm>
            <a:off x="-1" y="5391150"/>
            <a:ext cx="12196764" cy="132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852" extrusionOk="0">
                <a:moveTo>
                  <a:pt x="0" y="0"/>
                </a:moveTo>
                <a:cubicBezTo>
                  <a:pt x="5336" y="21600"/>
                  <a:pt x="13753" y="5010"/>
                  <a:pt x="21577" y="741"/>
                </a:cubicBezTo>
                <a:lnTo>
                  <a:pt x="21600" y="10072"/>
                </a:lnTo>
                <a:lnTo>
                  <a:pt x="0" y="100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1D100"/>
              </a:gs>
              <a:gs pos="1942">
                <a:srgbClr val="D1D100"/>
              </a:gs>
              <a:gs pos="60000">
                <a:srgbClr val="FFC000"/>
              </a:gs>
              <a:gs pos="100000">
                <a:srgbClr val="FFFF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79" name="矩形 2"/>
          <p:cNvSpPr/>
          <p:nvPr/>
        </p:nvSpPr>
        <p:spPr>
          <a:xfrm>
            <a:off x="4762" y="5530850"/>
            <a:ext cx="12195176" cy="122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536" extrusionOk="0">
                <a:moveTo>
                  <a:pt x="0" y="0"/>
                </a:moveTo>
                <a:cubicBezTo>
                  <a:pt x="5017" y="21600"/>
                  <a:pt x="14423" y="1440"/>
                  <a:pt x="21577" y="775"/>
                </a:cubicBezTo>
                <a:lnTo>
                  <a:pt x="21600" y="10536"/>
                </a:lnTo>
                <a:lnTo>
                  <a:pt x="0" y="10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80" name="矩形 2"/>
          <p:cNvSpPr/>
          <p:nvPr/>
        </p:nvSpPr>
        <p:spPr>
          <a:xfrm>
            <a:off x="-1" y="5630862"/>
            <a:ext cx="12196764" cy="122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23" y="1652"/>
                  <a:pt x="21577" y="889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81" name="矩形 2"/>
          <p:cNvSpPr/>
          <p:nvPr/>
        </p:nvSpPr>
        <p:spPr>
          <a:xfrm>
            <a:off x="-1" y="5729287"/>
            <a:ext cx="12196764" cy="1230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00" y="0"/>
                  <a:pt x="21600" y="0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82" name="矩形 2"/>
          <p:cNvSpPr/>
          <p:nvPr/>
        </p:nvSpPr>
        <p:spPr>
          <a:xfrm>
            <a:off x="-3176" y="6502399"/>
            <a:ext cx="12195176" cy="461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648" extrusionOk="0">
                <a:moveTo>
                  <a:pt x="0" y="19"/>
                </a:moveTo>
                <a:cubicBezTo>
                  <a:pt x="5194" y="20890"/>
                  <a:pt x="14442" y="-710"/>
                  <a:pt x="21600" y="19"/>
                </a:cubicBezTo>
                <a:lnTo>
                  <a:pt x="21600" y="10649"/>
                </a:lnTo>
                <a:lnTo>
                  <a:pt x="0" y="1064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>
              <a:lumOff val="44000"/>
              <a:alpha val="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383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5663" y="6024562"/>
            <a:ext cx="22987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4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 algn="ctr" defTabSz="1216025">
              <a:lnSpc>
                <a:spcPct val="100000"/>
              </a:lnSpc>
              <a:defRPr sz="60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38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/>
            </a:lvl1pPr>
            <a:lvl2pPr marL="0" indent="457200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/>
            </a:lvl2pPr>
            <a:lvl3pPr marL="0" indent="914400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38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33388" y="6474936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887" y="836612"/>
            <a:ext cx="4914901" cy="5060951"/>
          </a:xfrm>
          <a:prstGeom prst="rect">
            <a:avLst/>
          </a:prstGeom>
          <a:ln w="12700">
            <a:miter lim="400000"/>
          </a:ln>
        </p:spPr>
      </p:pic>
      <p:sp>
        <p:nvSpPr>
          <p:cNvPr id="1394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Off val="44000"/>
              <a:alpha val="8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395" name="矩形 2"/>
          <p:cNvSpPr/>
          <p:nvPr/>
        </p:nvSpPr>
        <p:spPr>
          <a:xfrm>
            <a:off x="-1" y="5391150"/>
            <a:ext cx="12196764" cy="132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852" extrusionOk="0">
                <a:moveTo>
                  <a:pt x="0" y="0"/>
                </a:moveTo>
                <a:cubicBezTo>
                  <a:pt x="5336" y="21600"/>
                  <a:pt x="13753" y="5010"/>
                  <a:pt x="21577" y="741"/>
                </a:cubicBezTo>
                <a:lnTo>
                  <a:pt x="21600" y="10072"/>
                </a:lnTo>
                <a:lnTo>
                  <a:pt x="0" y="100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1D100"/>
              </a:gs>
              <a:gs pos="1942">
                <a:srgbClr val="D1D100"/>
              </a:gs>
              <a:gs pos="60000">
                <a:srgbClr val="FFC000"/>
              </a:gs>
              <a:gs pos="100000">
                <a:srgbClr val="FFFF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96" name="矩形 2"/>
          <p:cNvSpPr/>
          <p:nvPr/>
        </p:nvSpPr>
        <p:spPr>
          <a:xfrm>
            <a:off x="4762" y="5530850"/>
            <a:ext cx="12195176" cy="122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536" extrusionOk="0">
                <a:moveTo>
                  <a:pt x="0" y="0"/>
                </a:moveTo>
                <a:cubicBezTo>
                  <a:pt x="5017" y="21600"/>
                  <a:pt x="14423" y="1440"/>
                  <a:pt x="21577" y="775"/>
                </a:cubicBezTo>
                <a:lnTo>
                  <a:pt x="21600" y="10536"/>
                </a:lnTo>
                <a:lnTo>
                  <a:pt x="0" y="10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97" name="矩形 2"/>
          <p:cNvSpPr/>
          <p:nvPr/>
        </p:nvSpPr>
        <p:spPr>
          <a:xfrm>
            <a:off x="-1" y="5630862"/>
            <a:ext cx="12196764" cy="122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23" y="1652"/>
                  <a:pt x="21577" y="889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98" name="矩形 2"/>
          <p:cNvSpPr/>
          <p:nvPr/>
        </p:nvSpPr>
        <p:spPr>
          <a:xfrm>
            <a:off x="-1" y="5729287"/>
            <a:ext cx="12196764" cy="1230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00" y="0"/>
                  <a:pt x="21600" y="0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99" name="矩形 2"/>
          <p:cNvSpPr/>
          <p:nvPr/>
        </p:nvSpPr>
        <p:spPr>
          <a:xfrm>
            <a:off x="-3176" y="6502399"/>
            <a:ext cx="12195176" cy="461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648" extrusionOk="0">
                <a:moveTo>
                  <a:pt x="0" y="19"/>
                </a:moveTo>
                <a:cubicBezTo>
                  <a:pt x="5194" y="20890"/>
                  <a:pt x="14442" y="-710"/>
                  <a:pt x="21600" y="19"/>
                </a:cubicBezTo>
                <a:lnTo>
                  <a:pt x="21600" y="10649"/>
                </a:lnTo>
                <a:lnTo>
                  <a:pt x="0" y="1064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>
              <a:lumOff val="44000"/>
              <a:alpha val="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400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5663" y="6024562"/>
            <a:ext cx="22987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01" name="大標題文字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ctr"/>
          <a:lstStyle>
            <a:lvl1pPr algn="ctr" defTabSz="1216025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0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609600" y="1600200"/>
            <a:ext cx="5410200" cy="4525963"/>
          </a:xfrm>
          <a:prstGeom prst="rect">
            <a:avLst/>
          </a:prstGeom>
        </p:spPr>
        <p:txBody>
          <a:bodyPr/>
          <a:lstStyle>
            <a:lvl1pPr marL="454025" indent="-454025" defTabSz="1216025">
              <a:lnSpc>
                <a:spcPct val="100000"/>
              </a:lnSpc>
              <a:defRPr sz="4200"/>
            </a:lvl1pPr>
            <a:lvl2pPr marL="1038482" indent="-428882" defTabSz="1216025">
              <a:lnSpc>
                <a:spcPct val="100000"/>
              </a:lnSpc>
              <a:buChar char="–"/>
              <a:defRPr sz="4200"/>
            </a:lvl2pPr>
            <a:lvl3pPr marL="1615082" indent="-395882" defTabSz="1216025">
              <a:lnSpc>
                <a:spcPct val="100000"/>
              </a:lnSpc>
              <a:defRPr sz="4200"/>
            </a:lvl3pPr>
            <a:lvl4pPr marL="2316040" indent="-487240" defTabSz="1216025">
              <a:lnSpc>
                <a:spcPct val="100000"/>
              </a:lnSpc>
              <a:buChar char="–"/>
              <a:defRPr sz="4200"/>
            </a:lvl4pPr>
            <a:lvl5pPr marL="2925640" indent="-487240" defTabSz="1216025">
              <a:lnSpc>
                <a:spcPct val="100000"/>
              </a:lnSpc>
              <a:buChar char="»"/>
              <a:defRPr sz="4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0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33388" y="6474936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887" y="836612"/>
            <a:ext cx="4914901" cy="5060951"/>
          </a:xfrm>
          <a:prstGeom prst="rect">
            <a:avLst/>
          </a:prstGeom>
          <a:ln w="12700">
            <a:miter lim="400000"/>
          </a:ln>
        </p:spPr>
      </p:pic>
      <p:sp>
        <p:nvSpPr>
          <p:cNvPr id="1411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Off val="44000"/>
              <a:alpha val="8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412" name="矩形 2"/>
          <p:cNvSpPr/>
          <p:nvPr/>
        </p:nvSpPr>
        <p:spPr>
          <a:xfrm>
            <a:off x="-1" y="5391150"/>
            <a:ext cx="12196764" cy="132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852" extrusionOk="0">
                <a:moveTo>
                  <a:pt x="0" y="0"/>
                </a:moveTo>
                <a:cubicBezTo>
                  <a:pt x="5336" y="21600"/>
                  <a:pt x="13753" y="5010"/>
                  <a:pt x="21577" y="741"/>
                </a:cubicBezTo>
                <a:lnTo>
                  <a:pt x="21600" y="10072"/>
                </a:lnTo>
                <a:lnTo>
                  <a:pt x="0" y="100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1D100"/>
              </a:gs>
              <a:gs pos="1942">
                <a:srgbClr val="D1D100"/>
              </a:gs>
              <a:gs pos="60000">
                <a:srgbClr val="FFC000"/>
              </a:gs>
              <a:gs pos="100000">
                <a:srgbClr val="FFFF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13" name="矩形 2"/>
          <p:cNvSpPr/>
          <p:nvPr/>
        </p:nvSpPr>
        <p:spPr>
          <a:xfrm>
            <a:off x="4762" y="5530850"/>
            <a:ext cx="12195176" cy="122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536" extrusionOk="0">
                <a:moveTo>
                  <a:pt x="0" y="0"/>
                </a:moveTo>
                <a:cubicBezTo>
                  <a:pt x="5017" y="21600"/>
                  <a:pt x="14423" y="1440"/>
                  <a:pt x="21577" y="775"/>
                </a:cubicBezTo>
                <a:lnTo>
                  <a:pt x="21600" y="10536"/>
                </a:lnTo>
                <a:lnTo>
                  <a:pt x="0" y="10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14" name="矩形 2"/>
          <p:cNvSpPr/>
          <p:nvPr/>
        </p:nvSpPr>
        <p:spPr>
          <a:xfrm>
            <a:off x="-1" y="5630862"/>
            <a:ext cx="12196764" cy="122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23" y="1652"/>
                  <a:pt x="21577" y="889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15" name="矩形 2"/>
          <p:cNvSpPr/>
          <p:nvPr/>
        </p:nvSpPr>
        <p:spPr>
          <a:xfrm>
            <a:off x="-1" y="5729287"/>
            <a:ext cx="12196764" cy="1230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00" y="0"/>
                  <a:pt x="21600" y="0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16" name="矩形 2"/>
          <p:cNvSpPr/>
          <p:nvPr/>
        </p:nvSpPr>
        <p:spPr>
          <a:xfrm>
            <a:off x="-3176" y="6502399"/>
            <a:ext cx="12195176" cy="461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648" extrusionOk="0">
                <a:moveTo>
                  <a:pt x="0" y="19"/>
                </a:moveTo>
                <a:cubicBezTo>
                  <a:pt x="5194" y="20890"/>
                  <a:pt x="14442" y="-710"/>
                  <a:pt x="21600" y="19"/>
                </a:cubicBezTo>
                <a:lnTo>
                  <a:pt x="21600" y="10649"/>
                </a:lnTo>
                <a:lnTo>
                  <a:pt x="0" y="1064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>
              <a:lumOff val="44000"/>
              <a:alpha val="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417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5663" y="6024562"/>
            <a:ext cx="22987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8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>
            <a:lvl1pPr algn="ctr" defTabSz="1216025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1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20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 defTabSz="1216025">
              <a:lnSpc>
                <a:spcPct val="100000"/>
              </a:lnSpc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42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33388" y="6474936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8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887" y="836612"/>
            <a:ext cx="4914901" cy="5060951"/>
          </a:xfrm>
          <a:prstGeom prst="rect">
            <a:avLst/>
          </a:prstGeom>
          <a:ln w="12700">
            <a:miter lim="400000"/>
          </a:ln>
        </p:spPr>
      </p:pic>
      <p:sp>
        <p:nvSpPr>
          <p:cNvPr id="1429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Off val="44000"/>
              <a:alpha val="8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430" name="矩形 2"/>
          <p:cNvSpPr/>
          <p:nvPr/>
        </p:nvSpPr>
        <p:spPr>
          <a:xfrm>
            <a:off x="-1" y="5391150"/>
            <a:ext cx="12196764" cy="132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852" extrusionOk="0">
                <a:moveTo>
                  <a:pt x="0" y="0"/>
                </a:moveTo>
                <a:cubicBezTo>
                  <a:pt x="5336" y="21600"/>
                  <a:pt x="13753" y="5010"/>
                  <a:pt x="21577" y="741"/>
                </a:cubicBezTo>
                <a:lnTo>
                  <a:pt x="21600" y="10072"/>
                </a:lnTo>
                <a:lnTo>
                  <a:pt x="0" y="100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1D100"/>
              </a:gs>
              <a:gs pos="1942">
                <a:srgbClr val="D1D100"/>
              </a:gs>
              <a:gs pos="60000">
                <a:srgbClr val="FFC000"/>
              </a:gs>
              <a:gs pos="100000">
                <a:srgbClr val="FFFF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31" name="矩形 2"/>
          <p:cNvSpPr/>
          <p:nvPr/>
        </p:nvSpPr>
        <p:spPr>
          <a:xfrm>
            <a:off x="4762" y="5530850"/>
            <a:ext cx="12195176" cy="122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536" extrusionOk="0">
                <a:moveTo>
                  <a:pt x="0" y="0"/>
                </a:moveTo>
                <a:cubicBezTo>
                  <a:pt x="5017" y="21600"/>
                  <a:pt x="14423" y="1440"/>
                  <a:pt x="21577" y="775"/>
                </a:cubicBezTo>
                <a:lnTo>
                  <a:pt x="21600" y="10536"/>
                </a:lnTo>
                <a:lnTo>
                  <a:pt x="0" y="10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32" name="矩形 2"/>
          <p:cNvSpPr/>
          <p:nvPr/>
        </p:nvSpPr>
        <p:spPr>
          <a:xfrm>
            <a:off x="-1" y="5630862"/>
            <a:ext cx="12196764" cy="122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23" y="1652"/>
                  <a:pt x="21577" y="889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33" name="矩形 2"/>
          <p:cNvSpPr/>
          <p:nvPr/>
        </p:nvSpPr>
        <p:spPr>
          <a:xfrm>
            <a:off x="-1" y="5729287"/>
            <a:ext cx="12196764" cy="1230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00" y="0"/>
                  <a:pt x="21600" y="0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34" name="矩形 2"/>
          <p:cNvSpPr/>
          <p:nvPr/>
        </p:nvSpPr>
        <p:spPr>
          <a:xfrm>
            <a:off x="-3176" y="6502399"/>
            <a:ext cx="12195176" cy="461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648" extrusionOk="0">
                <a:moveTo>
                  <a:pt x="0" y="19"/>
                </a:moveTo>
                <a:cubicBezTo>
                  <a:pt x="5194" y="20890"/>
                  <a:pt x="14442" y="-710"/>
                  <a:pt x="21600" y="19"/>
                </a:cubicBezTo>
                <a:lnTo>
                  <a:pt x="21600" y="10649"/>
                </a:lnTo>
                <a:lnTo>
                  <a:pt x="0" y="1064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>
              <a:lumOff val="44000"/>
              <a:alpha val="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435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5663" y="6024562"/>
            <a:ext cx="22987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6" name="大標題文字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ctr"/>
          <a:lstStyle>
            <a:lvl1pPr algn="ctr" defTabSz="1216025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3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33388" y="6474936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887" y="836612"/>
            <a:ext cx="4914901" cy="5060951"/>
          </a:xfrm>
          <a:prstGeom prst="rect">
            <a:avLst/>
          </a:prstGeom>
          <a:ln w="12700">
            <a:miter lim="400000"/>
          </a:ln>
        </p:spPr>
      </p:pic>
      <p:sp>
        <p:nvSpPr>
          <p:cNvPr id="1445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Off val="44000"/>
              <a:alpha val="8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446" name="矩形 2"/>
          <p:cNvSpPr/>
          <p:nvPr/>
        </p:nvSpPr>
        <p:spPr>
          <a:xfrm>
            <a:off x="-1" y="5391150"/>
            <a:ext cx="12196764" cy="132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852" extrusionOk="0">
                <a:moveTo>
                  <a:pt x="0" y="0"/>
                </a:moveTo>
                <a:cubicBezTo>
                  <a:pt x="5336" y="21600"/>
                  <a:pt x="13753" y="5010"/>
                  <a:pt x="21577" y="741"/>
                </a:cubicBezTo>
                <a:lnTo>
                  <a:pt x="21600" y="10072"/>
                </a:lnTo>
                <a:lnTo>
                  <a:pt x="0" y="100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1D100"/>
              </a:gs>
              <a:gs pos="1942">
                <a:srgbClr val="D1D100"/>
              </a:gs>
              <a:gs pos="60000">
                <a:srgbClr val="FFC000"/>
              </a:gs>
              <a:gs pos="100000">
                <a:srgbClr val="FFFF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47" name="矩形 2"/>
          <p:cNvSpPr/>
          <p:nvPr/>
        </p:nvSpPr>
        <p:spPr>
          <a:xfrm>
            <a:off x="4762" y="5530850"/>
            <a:ext cx="12195176" cy="122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536" extrusionOk="0">
                <a:moveTo>
                  <a:pt x="0" y="0"/>
                </a:moveTo>
                <a:cubicBezTo>
                  <a:pt x="5017" y="21600"/>
                  <a:pt x="14423" y="1440"/>
                  <a:pt x="21577" y="775"/>
                </a:cubicBezTo>
                <a:lnTo>
                  <a:pt x="21600" y="10536"/>
                </a:lnTo>
                <a:lnTo>
                  <a:pt x="0" y="10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48" name="矩形 2"/>
          <p:cNvSpPr/>
          <p:nvPr/>
        </p:nvSpPr>
        <p:spPr>
          <a:xfrm>
            <a:off x="-1" y="5630862"/>
            <a:ext cx="12196764" cy="122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23" y="1652"/>
                  <a:pt x="21577" y="889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49" name="矩形 2"/>
          <p:cNvSpPr/>
          <p:nvPr/>
        </p:nvSpPr>
        <p:spPr>
          <a:xfrm>
            <a:off x="-1" y="5729287"/>
            <a:ext cx="12196764" cy="1230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00" y="0"/>
                  <a:pt x="21600" y="0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50" name="矩形 2"/>
          <p:cNvSpPr/>
          <p:nvPr/>
        </p:nvSpPr>
        <p:spPr>
          <a:xfrm>
            <a:off x="-3176" y="6502399"/>
            <a:ext cx="12195176" cy="461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648" extrusionOk="0">
                <a:moveTo>
                  <a:pt x="0" y="19"/>
                </a:moveTo>
                <a:cubicBezTo>
                  <a:pt x="5194" y="20890"/>
                  <a:pt x="14442" y="-710"/>
                  <a:pt x="21600" y="19"/>
                </a:cubicBezTo>
                <a:lnTo>
                  <a:pt x="21600" y="10649"/>
                </a:lnTo>
                <a:lnTo>
                  <a:pt x="0" y="1064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>
              <a:lumOff val="44000"/>
              <a:alpha val="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451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5663" y="6024562"/>
            <a:ext cx="22987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33388" y="6474936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9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887" y="836612"/>
            <a:ext cx="4914901" cy="5060951"/>
          </a:xfrm>
          <a:prstGeom prst="rect">
            <a:avLst/>
          </a:prstGeom>
          <a:ln w="12700">
            <a:miter lim="400000"/>
          </a:ln>
        </p:spPr>
      </p:pic>
      <p:sp>
        <p:nvSpPr>
          <p:cNvPr id="1460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Off val="44000"/>
              <a:alpha val="8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461" name="矩形 2"/>
          <p:cNvSpPr/>
          <p:nvPr/>
        </p:nvSpPr>
        <p:spPr>
          <a:xfrm>
            <a:off x="-1" y="5391150"/>
            <a:ext cx="12196764" cy="132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852" extrusionOk="0">
                <a:moveTo>
                  <a:pt x="0" y="0"/>
                </a:moveTo>
                <a:cubicBezTo>
                  <a:pt x="5336" y="21600"/>
                  <a:pt x="13753" y="5010"/>
                  <a:pt x="21577" y="741"/>
                </a:cubicBezTo>
                <a:lnTo>
                  <a:pt x="21600" y="10072"/>
                </a:lnTo>
                <a:lnTo>
                  <a:pt x="0" y="100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1D100"/>
              </a:gs>
              <a:gs pos="1942">
                <a:srgbClr val="D1D100"/>
              </a:gs>
              <a:gs pos="60000">
                <a:srgbClr val="FFC000"/>
              </a:gs>
              <a:gs pos="100000">
                <a:srgbClr val="FFFF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62" name="矩形 2"/>
          <p:cNvSpPr/>
          <p:nvPr/>
        </p:nvSpPr>
        <p:spPr>
          <a:xfrm>
            <a:off x="4762" y="5530850"/>
            <a:ext cx="12195176" cy="122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536" extrusionOk="0">
                <a:moveTo>
                  <a:pt x="0" y="0"/>
                </a:moveTo>
                <a:cubicBezTo>
                  <a:pt x="5017" y="21600"/>
                  <a:pt x="14423" y="1440"/>
                  <a:pt x="21577" y="775"/>
                </a:cubicBezTo>
                <a:lnTo>
                  <a:pt x="21600" y="10536"/>
                </a:lnTo>
                <a:lnTo>
                  <a:pt x="0" y="10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63" name="矩形 2"/>
          <p:cNvSpPr/>
          <p:nvPr/>
        </p:nvSpPr>
        <p:spPr>
          <a:xfrm>
            <a:off x="-1" y="5630862"/>
            <a:ext cx="12196764" cy="122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23" y="1652"/>
                  <a:pt x="21577" y="889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64" name="矩形 2"/>
          <p:cNvSpPr/>
          <p:nvPr/>
        </p:nvSpPr>
        <p:spPr>
          <a:xfrm>
            <a:off x="-1" y="5729287"/>
            <a:ext cx="12196764" cy="1230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00" y="0"/>
                  <a:pt x="21600" y="0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65" name="矩形 2"/>
          <p:cNvSpPr/>
          <p:nvPr/>
        </p:nvSpPr>
        <p:spPr>
          <a:xfrm>
            <a:off x="-3176" y="6502399"/>
            <a:ext cx="12195176" cy="461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648" extrusionOk="0">
                <a:moveTo>
                  <a:pt x="0" y="19"/>
                </a:moveTo>
                <a:cubicBezTo>
                  <a:pt x="5194" y="20890"/>
                  <a:pt x="14442" y="-710"/>
                  <a:pt x="21600" y="19"/>
                </a:cubicBezTo>
                <a:lnTo>
                  <a:pt x="21600" y="10649"/>
                </a:lnTo>
                <a:lnTo>
                  <a:pt x="0" y="1064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>
              <a:lumOff val="44000"/>
              <a:alpha val="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466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5663" y="6024562"/>
            <a:ext cx="22987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67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algn="ctr" defTabSz="1216025">
              <a:lnSpc>
                <a:spcPct val="100000"/>
              </a:lnSpc>
              <a:defRPr sz="3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68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 marL="454025" indent="-454025" defTabSz="1216025">
              <a:lnSpc>
                <a:spcPct val="100000"/>
              </a:lnSpc>
              <a:spcBef>
                <a:spcPts val="700"/>
              </a:spcBef>
              <a:defRPr sz="3200"/>
            </a:lvl1pPr>
            <a:lvl2pPr marL="1041400" indent="-431800" defTabSz="1216025">
              <a:lnSpc>
                <a:spcPct val="100000"/>
              </a:lnSpc>
              <a:spcBef>
                <a:spcPts val="700"/>
              </a:spcBef>
              <a:buChar char="–"/>
              <a:defRPr sz="3200"/>
            </a:lvl2pPr>
            <a:lvl3pPr marL="1621366" indent="-402166" defTabSz="1216025">
              <a:lnSpc>
                <a:spcPct val="100000"/>
              </a:lnSpc>
              <a:spcBef>
                <a:spcPts val="700"/>
              </a:spcBef>
              <a:defRPr sz="3200"/>
            </a:lvl3pPr>
            <a:lvl4pPr marL="2311400" indent="-482600" defTabSz="1216025">
              <a:lnSpc>
                <a:spcPct val="100000"/>
              </a:lnSpc>
              <a:spcBef>
                <a:spcPts val="700"/>
              </a:spcBef>
              <a:buChar char="–"/>
              <a:defRPr sz="3200"/>
            </a:lvl4pPr>
            <a:lvl5pPr marL="2921000" indent="-482600" defTabSz="1216025">
              <a:lnSpc>
                <a:spcPct val="100000"/>
              </a:lnSpc>
              <a:spcBef>
                <a:spcPts val="700"/>
              </a:spcBef>
              <a:buChar char="»"/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6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 defTabSz="1216025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600"/>
            </a:pPr>
            <a:endParaRPr/>
          </a:p>
        </p:txBody>
      </p:sp>
      <p:sp>
        <p:nvSpPr>
          <p:cNvPr id="14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33388" y="6474936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7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887" y="836612"/>
            <a:ext cx="4914901" cy="5060951"/>
          </a:xfrm>
          <a:prstGeom prst="rect">
            <a:avLst/>
          </a:prstGeom>
          <a:ln w="12700">
            <a:miter lim="400000"/>
          </a:ln>
        </p:spPr>
      </p:pic>
      <p:sp>
        <p:nvSpPr>
          <p:cNvPr id="147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Off val="44000"/>
              <a:alpha val="8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479" name="矩形 2"/>
          <p:cNvSpPr/>
          <p:nvPr/>
        </p:nvSpPr>
        <p:spPr>
          <a:xfrm>
            <a:off x="-1" y="5391150"/>
            <a:ext cx="12196764" cy="132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852" extrusionOk="0">
                <a:moveTo>
                  <a:pt x="0" y="0"/>
                </a:moveTo>
                <a:cubicBezTo>
                  <a:pt x="5336" y="21600"/>
                  <a:pt x="13753" y="5010"/>
                  <a:pt x="21577" y="741"/>
                </a:cubicBezTo>
                <a:lnTo>
                  <a:pt x="21600" y="10072"/>
                </a:lnTo>
                <a:lnTo>
                  <a:pt x="0" y="100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1D100"/>
              </a:gs>
              <a:gs pos="1942">
                <a:srgbClr val="D1D100"/>
              </a:gs>
              <a:gs pos="60000">
                <a:srgbClr val="FFC000"/>
              </a:gs>
              <a:gs pos="100000">
                <a:srgbClr val="FFFF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0" name="矩形 2"/>
          <p:cNvSpPr/>
          <p:nvPr/>
        </p:nvSpPr>
        <p:spPr>
          <a:xfrm>
            <a:off x="4762" y="5530850"/>
            <a:ext cx="12195176" cy="122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536" extrusionOk="0">
                <a:moveTo>
                  <a:pt x="0" y="0"/>
                </a:moveTo>
                <a:cubicBezTo>
                  <a:pt x="5017" y="21600"/>
                  <a:pt x="14423" y="1440"/>
                  <a:pt x="21577" y="775"/>
                </a:cubicBezTo>
                <a:lnTo>
                  <a:pt x="21600" y="10536"/>
                </a:lnTo>
                <a:lnTo>
                  <a:pt x="0" y="10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1" name="矩形 2"/>
          <p:cNvSpPr/>
          <p:nvPr/>
        </p:nvSpPr>
        <p:spPr>
          <a:xfrm>
            <a:off x="-1" y="5630862"/>
            <a:ext cx="12196764" cy="122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23" y="1652"/>
                  <a:pt x="21577" y="889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2" name="矩形 2"/>
          <p:cNvSpPr/>
          <p:nvPr/>
        </p:nvSpPr>
        <p:spPr>
          <a:xfrm>
            <a:off x="-1" y="5729287"/>
            <a:ext cx="12196764" cy="1230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00" y="0"/>
                  <a:pt x="21600" y="0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83" name="矩形 2"/>
          <p:cNvSpPr/>
          <p:nvPr/>
        </p:nvSpPr>
        <p:spPr>
          <a:xfrm>
            <a:off x="-3176" y="6502399"/>
            <a:ext cx="12195176" cy="461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648" extrusionOk="0">
                <a:moveTo>
                  <a:pt x="0" y="19"/>
                </a:moveTo>
                <a:cubicBezTo>
                  <a:pt x="5194" y="20890"/>
                  <a:pt x="14442" y="-710"/>
                  <a:pt x="21600" y="19"/>
                </a:cubicBezTo>
                <a:lnTo>
                  <a:pt x="21600" y="10649"/>
                </a:lnTo>
                <a:lnTo>
                  <a:pt x="0" y="1064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>
              <a:lumOff val="44000"/>
              <a:alpha val="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484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5663" y="6024562"/>
            <a:ext cx="22987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85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algn="ctr" defTabSz="1216025">
              <a:lnSpc>
                <a:spcPct val="100000"/>
              </a:lnSpc>
              <a:defRPr sz="32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486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48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 defTabSz="1216025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600"/>
            </a:lvl1pPr>
            <a:lvl2pPr marL="0" indent="457200" defTabSz="1216025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600"/>
            </a:lvl2pPr>
            <a:lvl3pPr marL="0" indent="914400" defTabSz="1216025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600"/>
            </a:lvl3pPr>
            <a:lvl4pPr marL="0" indent="1371600" defTabSz="1216025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600"/>
            </a:lvl4pPr>
            <a:lvl5pPr marL="0" indent="1828800" defTabSz="1216025">
              <a:lnSpc>
                <a:spcPct val="100000"/>
              </a:lnSpc>
              <a:spcBef>
                <a:spcPts val="300"/>
              </a:spcBef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8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33388" y="6474936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887" y="836612"/>
            <a:ext cx="4914901" cy="5060951"/>
          </a:xfrm>
          <a:prstGeom prst="rect">
            <a:avLst/>
          </a:prstGeom>
          <a:ln w="12700">
            <a:miter lim="400000"/>
          </a:ln>
        </p:spPr>
      </p:pic>
      <p:sp>
        <p:nvSpPr>
          <p:cNvPr id="1496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Off val="44000"/>
              <a:alpha val="8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497" name="矩形 2"/>
          <p:cNvSpPr/>
          <p:nvPr/>
        </p:nvSpPr>
        <p:spPr>
          <a:xfrm>
            <a:off x="-1" y="5391150"/>
            <a:ext cx="12196764" cy="132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852" extrusionOk="0">
                <a:moveTo>
                  <a:pt x="0" y="0"/>
                </a:moveTo>
                <a:cubicBezTo>
                  <a:pt x="5336" y="21600"/>
                  <a:pt x="13753" y="5010"/>
                  <a:pt x="21577" y="741"/>
                </a:cubicBezTo>
                <a:lnTo>
                  <a:pt x="21600" y="10072"/>
                </a:lnTo>
                <a:lnTo>
                  <a:pt x="0" y="100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1D100"/>
              </a:gs>
              <a:gs pos="1942">
                <a:srgbClr val="D1D100"/>
              </a:gs>
              <a:gs pos="60000">
                <a:srgbClr val="FFC000"/>
              </a:gs>
              <a:gs pos="100000">
                <a:srgbClr val="FFFF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8" name="矩形 2"/>
          <p:cNvSpPr/>
          <p:nvPr/>
        </p:nvSpPr>
        <p:spPr>
          <a:xfrm>
            <a:off x="4762" y="5530850"/>
            <a:ext cx="12195176" cy="122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536" extrusionOk="0">
                <a:moveTo>
                  <a:pt x="0" y="0"/>
                </a:moveTo>
                <a:cubicBezTo>
                  <a:pt x="5017" y="21600"/>
                  <a:pt x="14423" y="1440"/>
                  <a:pt x="21577" y="775"/>
                </a:cubicBezTo>
                <a:lnTo>
                  <a:pt x="21600" y="10536"/>
                </a:lnTo>
                <a:lnTo>
                  <a:pt x="0" y="10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99" name="矩形 2"/>
          <p:cNvSpPr/>
          <p:nvPr/>
        </p:nvSpPr>
        <p:spPr>
          <a:xfrm>
            <a:off x="-1" y="5630862"/>
            <a:ext cx="12196764" cy="122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23" y="1652"/>
                  <a:pt x="21577" y="889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0" name="矩形 2"/>
          <p:cNvSpPr/>
          <p:nvPr/>
        </p:nvSpPr>
        <p:spPr>
          <a:xfrm>
            <a:off x="-1" y="5729287"/>
            <a:ext cx="12196764" cy="1230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00" y="0"/>
                  <a:pt x="21600" y="0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01" name="矩形 2"/>
          <p:cNvSpPr/>
          <p:nvPr/>
        </p:nvSpPr>
        <p:spPr>
          <a:xfrm>
            <a:off x="-3176" y="6502399"/>
            <a:ext cx="12195176" cy="461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648" extrusionOk="0">
                <a:moveTo>
                  <a:pt x="0" y="19"/>
                </a:moveTo>
                <a:cubicBezTo>
                  <a:pt x="5194" y="20890"/>
                  <a:pt x="14442" y="-710"/>
                  <a:pt x="21600" y="19"/>
                </a:cubicBezTo>
                <a:lnTo>
                  <a:pt x="21600" y="10649"/>
                </a:lnTo>
                <a:lnTo>
                  <a:pt x="0" y="1064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>
              <a:lumOff val="44000"/>
              <a:alpha val="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502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5663" y="6024562"/>
            <a:ext cx="22987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03" name="大標題文字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 anchor="ctr"/>
          <a:lstStyle>
            <a:lvl1pPr algn="ctr" defTabSz="1216025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504" name="內文層級一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/>
          <a:lstStyle>
            <a:lvl1pPr marL="454025" indent="-454025" defTabSz="1216025">
              <a:lnSpc>
                <a:spcPct val="100000"/>
              </a:lnSpc>
              <a:defRPr sz="4200"/>
            </a:lvl1pPr>
            <a:lvl2pPr marL="1038482" indent="-428882" defTabSz="1216025">
              <a:lnSpc>
                <a:spcPct val="100000"/>
              </a:lnSpc>
              <a:buChar char="–"/>
              <a:defRPr sz="4200"/>
            </a:lvl2pPr>
            <a:lvl3pPr marL="1615082" indent="-395882" defTabSz="1216025">
              <a:lnSpc>
                <a:spcPct val="100000"/>
              </a:lnSpc>
              <a:defRPr sz="4200"/>
            </a:lvl3pPr>
            <a:lvl4pPr marL="2316040" indent="-487240" defTabSz="1216025">
              <a:lnSpc>
                <a:spcPct val="100000"/>
              </a:lnSpc>
              <a:buChar char="–"/>
              <a:defRPr sz="4200"/>
            </a:lvl4pPr>
            <a:lvl5pPr marL="2925640" indent="-487240" defTabSz="1216025">
              <a:lnSpc>
                <a:spcPct val="100000"/>
              </a:lnSpc>
              <a:buChar char="»"/>
              <a:defRPr sz="4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0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33388" y="6474936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887" y="836612"/>
            <a:ext cx="4914901" cy="5060951"/>
          </a:xfrm>
          <a:prstGeom prst="rect">
            <a:avLst/>
          </a:prstGeom>
          <a:ln w="12700">
            <a:miter lim="400000"/>
          </a:ln>
        </p:spPr>
      </p:pic>
      <p:sp>
        <p:nvSpPr>
          <p:cNvPr id="1513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Off val="44000"/>
              <a:alpha val="89999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514" name="矩形 2"/>
          <p:cNvSpPr/>
          <p:nvPr/>
        </p:nvSpPr>
        <p:spPr>
          <a:xfrm>
            <a:off x="-1" y="5391150"/>
            <a:ext cx="12196764" cy="13255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852" extrusionOk="0">
                <a:moveTo>
                  <a:pt x="0" y="0"/>
                </a:moveTo>
                <a:cubicBezTo>
                  <a:pt x="5336" y="21600"/>
                  <a:pt x="13753" y="5010"/>
                  <a:pt x="21577" y="741"/>
                </a:cubicBezTo>
                <a:lnTo>
                  <a:pt x="21600" y="10072"/>
                </a:lnTo>
                <a:lnTo>
                  <a:pt x="0" y="1007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1D100"/>
              </a:gs>
              <a:gs pos="1942">
                <a:srgbClr val="D1D100"/>
              </a:gs>
              <a:gs pos="60000">
                <a:srgbClr val="FFC000"/>
              </a:gs>
              <a:gs pos="100000">
                <a:srgbClr val="FFFF00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5" name="矩形 2"/>
          <p:cNvSpPr/>
          <p:nvPr/>
        </p:nvSpPr>
        <p:spPr>
          <a:xfrm>
            <a:off x="4762" y="5530850"/>
            <a:ext cx="12195176" cy="12271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536" extrusionOk="0">
                <a:moveTo>
                  <a:pt x="0" y="0"/>
                </a:moveTo>
                <a:cubicBezTo>
                  <a:pt x="5017" y="21600"/>
                  <a:pt x="14423" y="1440"/>
                  <a:pt x="21577" y="775"/>
                </a:cubicBezTo>
                <a:lnTo>
                  <a:pt x="21600" y="10536"/>
                </a:lnTo>
                <a:lnTo>
                  <a:pt x="0" y="1053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61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6" name="矩形 2"/>
          <p:cNvSpPr/>
          <p:nvPr/>
        </p:nvSpPr>
        <p:spPr>
          <a:xfrm>
            <a:off x="-1" y="5630862"/>
            <a:ext cx="12196764" cy="12271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23" y="1652"/>
                  <a:pt x="21577" y="889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6F9FC"/>
              </a:gs>
              <a:gs pos="48000">
                <a:srgbClr val="006059"/>
              </a:gs>
              <a:gs pos="100000">
                <a:srgbClr val="D9D9D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7" name="矩形 2"/>
          <p:cNvSpPr/>
          <p:nvPr/>
        </p:nvSpPr>
        <p:spPr>
          <a:xfrm>
            <a:off x="-1" y="5729287"/>
            <a:ext cx="12196764" cy="12303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2086" extrusionOk="0">
                <a:moveTo>
                  <a:pt x="0" y="0"/>
                </a:moveTo>
                <a:cubicBezTo>
                  <a:pt x="5745" y="21600"/>
                  <a:pt x="14400" y="0"/>
                  <a:pt x="21600" y="0"/>
                </a:cubicBezTo>
                <a:lnTo>
                  <a:pt x="21600" y="12086"/>
                </a:lnTo>
                <a:lnTo>
                  <a:pt x="0" y="12086"/>
                </a:lnTo>
                <a:lnTo>
                  <a:pt x="0" y="0"/>
                </a:lnTo>
                <a:close/>
              </a:path>
            </a:pathLst>
          </a:custGeom>
          <a:solidFill>
            <a:srgbClr val="008279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518" name="矩形 2"/>
          <p:cNvSpPr/>
          <p:nvPr/>
        </p:nvSpPr>
        <p:spPr>
          <a:xfrm>
            <a:off x="-3176" y="6502399"/>
            <a:ext cx="12195176" cy="461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0648" extrusionOk="0">
                <a:moveTo>
                  <a:pt x="0" y="19"/>
                </a:moveTo>
                <a:cubicBezTo>
                  <a:pt x="5194" y="20890"/>
                  <a:pt x="14442" y="-710"/>
                  <a:pt x="21600" y="19"/>
                </a:cubicBezTo>
                <a:lnTo>
                  <a:pt x="21600" y="10649"/>
                </a:lnTo>
                <a:lnTo>
                  <a:pt x="0" y="10649"/>
                </a:lnTo>
                <a:lnTo>
                  <a:pt x="0" y="19"/>
                </a:lnTo>
                <a:close/>
              </a:path>
            </a:pathLst>
          </a:custGeom>
          <a:solidFill>
            <a:schemeClr val="accent3">
              <a:lumOff val="44000"/>
              <a:alpha val="12941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1519" name="图片 13" descr="图片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45663" y="6024562"/>
            <a:ext cx="2298701" cy="7620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0" name="大標題文字"/>
          <p:cNvSpPr txBox="1">
            <a:spLocks noGrp="1"/>
          </p:cNvSpPr>
          <p:nvPr>
            <p:ph type="title"/>
          </p:nvPr>
        </p:nvSpPr>
        <p:spPr>
          <a:xfrm>
            <a:off x="8839200" y="274638"/>
            <a:ext cx="2743200" cy="5851526"/>
          </a:xfrm>
          <a:prstGeom prst="rect">
            <a:avLst/>
          </a:prstGeom>
        </p:spPr>
        <p:txBody>
          <a:bodyPr anchor="ctr"/>
          <a:lstStyle>
            <a:lvl1pPr algn="ctr" defTabSz="1216025">
              <a:lnSpc>
                <a:spcPct val="100000"/>
              </a:lnSpc>
              <a:defRPr sz="5800"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r>
              <a:t>大標題文字</a:t>
            </a:r>
          </a:p>
        </p:txBody>
      </p:sp>
      <p:sp>
        <p:nvSpPr>
          <p:cNvPr id="1521" name="內文層級一…"/>
          <p:cNvSpPr txBox="1">
            <a:spLocks noGrp="1"/>
          </p:cNvSpPr>
          <p:nvPr>
            <p:ph type="body" idx="1"/>
          </p:nvPr>
        </p:nvSpPr>
        <p:spPr>
          <a:xfrm>
            <a:off x="609600" y="274638"/>
            <a:ext cx="8077200" cy="5851526"/>
          </a:xfrm>
          <a:prstGeom prst="rect">
            <a:avLst/>
          </a:prstGeom>
        </p:spPr>
        <p:txBody>
          <a:bodyPr/>
          <a:lstStyle>
            <a:lvl1pPr marL="454025" indent="-454025" defTabSz="1216025">
              <a:lnSpc>
                <a:spcPct val="100000"/>
              </a:lnSpc>
              <a:defRPr sz="4200"/>
            </a:lvl1pPr>
            <a:lvl2pPr marL="1038482" indent="-428882" defTabSz="1216025">
              <a:lnSpc>
                <a:spcPct val="100000"/>
              </a:lnSpc>
              <a:buChar char="–"/>
              <a:defRPr sz="4200"/>
            </a:lvl2pPr>
            <a:lvl3pPr marL="1615082" indent="-395882" defTabSz="1216025">
              <a:lnSpc>
                <a:spcPct val="100000"/>
              </a:lnSpc>
              <a:defRPr sz="4200"/>
            </a:lvl3pPr>
            <a:lvl4pPr marL="2316040" indent="-487240" defTabSz="1216025">
              <a:lnSpc>
                <a:spcPct val="100000"/>
              </a:lnSpc>
              <a:buChar char="–"/>
              <a:defRPr sz="4200"/>
            </a:lvl4pPr>
            <a:lvl5pPr marL="2925640" indent="-487240" defTabSz="1216025">
              <a:lnSpc>
                <a:spcPct val="100000"/>
              </a:lnSpc>
              <a:buChar char="»"/>
              <a:defRPr sz="4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2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233388" y="6474936"/>
            <a:ext cx="317262" cy="332741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53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3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539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4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54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4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55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5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56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67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5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57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49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591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92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59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601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60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0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611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1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620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2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62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3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638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3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64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4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656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5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66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66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66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5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5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6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6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690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691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69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700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70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0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710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1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719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2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7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72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2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73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3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74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4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755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5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76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6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76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77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789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790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79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799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0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0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809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1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818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1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82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2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836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3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84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4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85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86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6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86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87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888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8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89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7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898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89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0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908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0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917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1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92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2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935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3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8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8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8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194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95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5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96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63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19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197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98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88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8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997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9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9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007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0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016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1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02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2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19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19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03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04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05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5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0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06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62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06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07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5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2086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87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08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2096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9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9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106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0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4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115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1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0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0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12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13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14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4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151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5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9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16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6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16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17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2185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86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18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2195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19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9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205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0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12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3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21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22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2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232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24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4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250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5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8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25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60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26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26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228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85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28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2294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29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9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88912"/>
            <a:ext cx="11849100" cy="6480176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2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2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30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0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2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313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1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32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331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3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34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4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349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5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35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5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36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36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238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8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38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88912"/>
            <a:ext cx="11849100" cy="6480176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3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239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39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3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40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0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1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412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1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42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2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430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3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439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4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448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4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6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45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58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45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467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88912"/>
            <a:ext cx="11849100" cy="6480176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245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248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83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248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2492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49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49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502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0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0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/>
          <a:p>
            <a:r>
              <a:t>大標題文字</a:t>
            </a:r>
          </a:p>
        </p:txBody>
      </p:sp>
      <p:sp>
        <p:nvSpPr>
          <p:cNvPr id="2511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1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 defTabSz="914172">
              <a:defRPr sz="5900"/>
            </a:lvl1pPr>
          </a:lstStyle>
          <a:p>
            <a:r>
              <a:t>大標題文字</a:t>
            </a:r>
          </a:p>
        </p:txBody>
      </p:sp>
      <p:sp>
        <p:nvSpPr>
          <p:cNvPr id="2520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 defTabSz="914172">
              <a:buSzTx/>
              <a:buFontTx/>
              <a:buNone/>
              <a:defRPr sz="2400"/>
            </a:lvl1pPr>
            <a:lvl2pPr marL="0" indent="457086" algn="ctr" defTabSz="914172">
              <a:buSzTx/>
              <a:buFontTx/>
              <a:buNone/>
              <a:defRPr sz="2400"/>
            </a:lvl2pPr>
            <a:lvl3pPr marL="0" indent="914172" algn="ctr" defTabSz="914172">
              <a:buSzTx/>
              <a:buFontTx/>
              <a:buNone/>
              <a:defRPr sz="2400"/>
            </a:lvl3pPr>
            <a:lvl4pPr marL="0" indent="1371256" algn="ctr" defTabSz="914172">
              <a:buSzTx/>
              <a:buFontTx/>
              <a:buNone/>
              <a:defRPr sz="2400"/>
            </a:lvl4pPr>
            <a:lvl5pPr marL="0" indent="1828343" algn="ctr" defTabSz="914172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2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大標題文字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1" cy="1325564"/>
          </a:xfrm>
          <a:prstGeom prst="rect">
            <a:avLst/>
          </a:prstGeom>
        </p:spPr>
        <p:txBody>
          <a:bodyPr anchor="ctr"/>
          <a:lstStyle>
            <a:lvl1pPr defTabSz="914172">
              <a:defRPr sz="4300"/>
            </a:lvl1pPr>
          </a:lstStyle>
          <a:p>
            <a:r>
              <a:t>大標題文字</a:t>
            </a:r>
          </a:p>
        </p:txBody>
      </p:sp>
      <p:sp>
        <p:nvSpPr>
          <p:cNvPr id="2529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1" cy="4351338"/>
          </a:xfrm>
          <a:prstGeom prst="rect">
            <a:avLst/>
          </a:prstGeom>
        </p:spPr>
        <p:txBody>
          <a:bodyPr/>
          <a:lstStyle>
            <a:lvl1pPr marL="228543" indent="-228543" defTabSz="914172"/>
            <a:lvl2pPr marL="723719" indent="-266633" defTabSz="914172"/>
            <a:lvl3pPr marL="1234132" indent="-319960" defTabSz="914172"/>
            <a:lvl4pPr marL="1726768" indent="-355511" defTabSz="914172"/>
            <a:lvl5pPr marL="2183854" indent="-355511" defTabSz="914172"/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30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 defTabSz="914172">
              <a:defRPr sz="5900"/>
            </a:lvl1pPr>
          </a:lstStyle>
          <a:p>
            <a:r>
              <a:t>大標題文字</a:t>
            </a:r>
          </a:p>
        </p:txBody>
      </p:sp>
      <p:sp>
        <p:nvSpPr>
          <p:cNvPr id="253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4"/>
            <a:ext cx="10515600" cy="1500188"/>
          </a:xfrm>
          <a:prstGeom prst="rect">
            <a:avLst/>
          </a:prstGeom>
        </p:spPr>
        <p:txBody>
          <a:bodyPr/>
          <a:lstStyle>
            <a:lvl1pPr marL="0" indent="0" defTabSz="914172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086" defTabSz="914172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172" defTabSz="914172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256" defTabSz="914172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343" defTabSz="914172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39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大標題文字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1" cy="1325564"/>
          </a:xfrm>
          <a:prstGeom prst="rect">
            <a:avLst/>
          </a:prstGeom>
        </p:spPr>
        <p:txBody>
          <a:bodyPr anchor="ctr"/>
          <a:lstStyle>
            <a:lvl1pPr defTabSz="914172">
              <a:defRPr sz="4300"/>
            </a:lvl1pPr>
          </a:lstStyle>
          <a:p>
            <a:r>
              <a:t>大標題文字</a:t>
            </a:r>
          </a:p>
        </p:txBody>
      </p:sp>
      <p:sp>
        <p:nvSpPr>
          <p:cNvPr id="254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 marL="228543" indent="-228543" defTabSz="914172"/>
            <a:lvl2pPr marL="723719" indent="-266633" defTabSz="914172"/>
            <a:lvl3pPr marL="1234132" indent="-319960" defTabSz="914172"/>
            <a:lvl4pPr marL="1726768" indent="-355511" defTabSz="914172"/>
            <a:lvl5pPr marL="2183854" indent="-355511" defTabSz="914172"/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4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5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4"/>
          </a:xfrm>
          <a:prstGeom prst="rect">
            <a:avLst/>
          </a:prstGeom>
        </p:spPr>
        <p:txBody>
          <a:bodyPr anchor="ctr"/>
          <a:lstStyle>
            <a:lvl1pPr defTabSz="914172">
              <a:defRPr sz="4300"/>
            </a:lvl1pPr>
          </a:lstStyle>
          <a:p>
            <a:r>
              <a:t>大標題文字</a:t>
            </a:r>
          </a:p>
        </p:txBody>
      </p:sp>
      <p:sp>
        <p:nvSpPr>
          <p:cNvPr id="255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 defTabSz="914172">
              <a:buSzTx/>
              <a:buFontTx/>
              <a:buNone/>
              <a:defRPr sz="2400" b="1"/>
            </a:lvl1pPr>
            <a:lvl2pPr marL="0" indent="457086" defTabSz="914172">
              <a:buSzTx/>
              <a:buFontTx/>
              <a:buNone/>
              <a:defRPr sz="2400" b="1"/>
            </a:lvl2pPr>
            <a:lvl3pPr marL="0" indent="914172" defTabSz="914172">
              <a:buSzTx/>
              <a:buFontTx/>
              <a:buNone/>
              <a:defRPr sz="2400" b="1"/>
            </a:lvl3pPr>
            <a:lvl4pPr marL="0" indent="1371256" defTabSz="914172">
              <a:buSzTx/>
              <a:buFontTx/>
              <a:buNone/>
              <a:defRPr sz="2400" b="1"/>
            </a:lvl4pPr>
            <a:lvl5pPr marL="0" indent="1828343" defTabSz="914172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5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 defTabSz="914172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558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5" name="大標題文字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1" cy="1325564"/>
          </a:xfrm>
          <a:prstGeom prst="rect">
            <a:avLst/>
          </a:prstGeom>
        </p:spPr>
        <p:txBody>
          <a:bodyPr anchor="ctr"/>
          <a:lstStyle>
            <a:lvl1pPr defTabSz="914172">
              <a:defRPr sz="4300"/>
            </a:lvl1pPr>
          </a:lstStyle>
          <a:p>
            <a:r>
              <a:t>大標題文字</a:t>
            </a:r>
          </a:p>
        </p:txBody>
      </p:sp>
      <p:sp>
        <p:nvSpPr>
          <p:cNvPr id="256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88912"/>
            <a:ext cx="11849100" cy="6480176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56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" name="大標題文字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defTabSz="914172">
              <a:defRPr sz="3100"/>
            </a:lvl1pPr>
          </a:lstStyle>
          <a:p>
            <a:r>
              <a:t>大標題文字</a:t>
            </a:r>
          </a:p>
        </p:txBody>
      </p:sp>
      <p:sp>
        <p:nvSpPr>
          <p:cNvPr id="2581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/>
          <a:lstStyle>
            <a:lvl1pPr marL="228543" indent="-228543" defTabSz="914172">
              <a:defRPr sz="3100"/>
            </a:lvl1pPr>
            <a:lvl2pPr marL="710115" indent="-253029" defTabSz="914172">
              <a:defRPr sz="3100"/>
            </a:lvl2pPr>
            <a:lvl3pPr marL="1209373" indent="-295201" defTabSz="914172">
              <a:defRPr sz="3100"/>
            </a:lvl3pPr>
            <a:lvl4pPr marL="1725498" indent="-354241" defTabSz="914172">
              <a:defRPr sz="3100"/>
            </a:lvl4pPr>
            <a:lvl5pPr marL="2182584" indent="-354241" defTabSz="914172">
              <a:defRPr sz="31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82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839788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 defTabSz="914172">
              <a:buSzTx/>
              <a:buFontTx/>
              <a:buNone/>
              <a:defRPr sz="1600"/>
            </a:pPr>
            <a:endParaRPr/>
          </a:p>
        </p:txBody>
      </p:sp>
      <p:sp>
        <p:nvSpPr>
          <p:cNvPr id="258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大標題文字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9" cy="1600200"/>
          </a:xfrm>
          <a:prstGeom prst="rect">
            <a:avLst/>
          </a:prstGeom>
        </p:spPr>
        <p:txBody>
          <a:bodyPr anchor="b"/>
          <a:lstStyle>
            <a:lvl1pPr defTabSz="914172">
              <a:defRPr sz="3100"/>
            </a:lvl1pPr>
          </a:lstStyle>
          <a:p>
            <a:r>
              <a:t>大標題文字</a:t>
            </a:r>
          </a:p>
        </p:txBody>
      </p:sp>
      <p:sp>
        <p:nvSpPr>
          <p:cNvPr id="2591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6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59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8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 defTabSz="914172">
              <a:buSzTx/>
              <a:buFontTx/>
              <a:buNone/>
              <a:defRPr sz="1600"/>
            </a:lvl1pPr>
            <a:lvl2pPr marL="0" indent="457086" defTabSz="914172">
              <a:buSzTx/>
              <a:buFontTx/>
              <a:buNone/>
              <a:defRPr sz="1600"/>
            </a:lvl2pPr>
            <a:lvl3pPr marL="0" indent="914172" defTabSz="914172">
              <a:buSzTx/>
              <a:buFontTx/>
              <a:buNone/>
              <a:defRPr sz="1600"/>
            </a:lvl3pPr>
            <a:lvl4pPr marL="0" indent="1371256" defTabSz="914172">
              <a:buSzTx/>
              <a:buFontTx/>
              <a:buNone/>
              <a:defRPr sz="1600"/>
            </a:lvl4pPr>
            <a:lvl5pPr marL="0" indent="1828343" defTabSz="914172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9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" name="大標題文字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1" cy="1325564"/>
          </a:xfrm>
          <a:prstGeom prst="rect">
            <a:avLst/>
          </a:prstGeom>
        </p:spPr>
        <p:txBody>
          <a:bodyPr anchor="ctr"/>
          <a:lstStyle>
            <a:lvl1pPr defTabSz="914172">
              <a:defRPr sz="4300"/>
            </a:lvl1pPr>
          </a:lstStyle>
          <a:p>
            <a:r>
              <a:t>大標題文字</a:t>
            </a:r>
          </a:p>
        </p:txBody>
      </p:sp>
      <p:sp>
        <p:nvSpPr>
          <p:cNvPr id="2601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1" cy="4351338"/>
          </a:xfrm>
          <a:prstGeom prst="rect">
            <a:avLst/>
          </a:prstGeom>
        </p:spPr>
        <p:txBody>
          <a:bodyPr/>
          <a:lstStyle>
            <a:lvl1pPr marL="228543" indent="-228543" defTabSz="914172"/>
            <a:lvl2pPr marL="723719" indent="-266633" defTabSz="914172"/>
            <a:lvl3pPr marL="1234132" indent="-319960" defTabSz="914172"/>
            <a:lvl4pPr marL="1726768" indent="-355511" defTabSz="914172"/>
            <a:lvl5pPr marL="2183854" indent="-355511" defTabSz="914172"/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02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anchor="ctr"/>
          <a:lstStyle>
            <a:lvl1pPr defTabSz="914172">
              <a:defRPr sz="4300"/>
            </a:lvl1pPr>
          </a:lstStyle>
          <a:p>
            <a:r>
              <a:t>大標題文字</a:t>
            </a:r>
          </a:p>
        </p:txBody>
      </p:sp>
      <p:sp>
        <p:nvSpPr>
          <p:cNvPr id="2610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>
            <a:lvl1pPr marL="228543" indent="-228543" defTabSz="914172"/>
            <a:lvl2pPr marL="723719" indent="-266633" defTabSz="914172"/>
            <a:lvl3pPr marL="1234132" indent="-319960" defTabSz="914172"/>
            <a:lvl4pPr marL="1726768" indent="-355511" defTabSz="914172"/>
            <a:lvl5pPr marL="2183854" indent="-355511" defTabSz="914172"/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11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11089818" y="6404293"/>
            <a:ext cx="263983" cy="26924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88912"/>
            <a:ext cx="11849100" cy="6480176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67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68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6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88912"/>
            <a:ext cx="11849100" cy="6480176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27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88912"/>
            <a:ext cx="11849100" cy="6480176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3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88912"/>
            <a:ext cx="11849100" cy="6480176"/>
          </a:xfrm>
          <a:prstGeom prst="rect">
            <a:avLst/>
          </a:prstGeom>
          <a:ln w="12700">
            <a:miter lim="400000"/>
          </a:ln>
        </p:spPr>
      </p:pic>
      <p:sp>
        <p:nvSpPr>
          <p:cNvPr id="297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298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99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0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08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88912"/>
            <a:ext cx="11849100" cy="6480176"/>
          </a:xfrm>
          <a:prstGeom prst="rect">
            <a:avLst/>
          </a:prstGeom>
          <a:ln w="12700">
            <a:miter lim="400000"/>
          </a:ln>
        </p:spPr>
      </p:pic>
      <p:sp>
        <p:nvSpPr>
          <p:cNvPr id="309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310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11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1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88912"/>
            <a:ext cx="11849100" cy="6480176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22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2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88912"/>
            <a:ext cx="11849100" cy="6480176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33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3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2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90500"/>
            <a:ext cx="11849100" cy="647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43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34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4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90500"/>
            <a:ext cx="11849100" cy="647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55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56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90500"/>
            <a:ext cx="11849100" cy="647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65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366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67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90500"/>
            <a:ext cx="11849100" cy="647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77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78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90500"/>
            <a:ext cx="11849100" cy="647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7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388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38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39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90500"/>
            <a:ext cx="11849100" cy="6477000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00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3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90500"/>
            <a:ext cx="11849100" cy="647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90500"/>
            <a:ext cx="11849100" cy="647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419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20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21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90500"/>
            <a:ext cx="11849100" cy="647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431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32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3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90500"/>
            <a:ext cx="11849100" cy="647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42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43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4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图片 2" descr="图片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450" y="190500"/>
            <a:ext cx="11849100" cy="647700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5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5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63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6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6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7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83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4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8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49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03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0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0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5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1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31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53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33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53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4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54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54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5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5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6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6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73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57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8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58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8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593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59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0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0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0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13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1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1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61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2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1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64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43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64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5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65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65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6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6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73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7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83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6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8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9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69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3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70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0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1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1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23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2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72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3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75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53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5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6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76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76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6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7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7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83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78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793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79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0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0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81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2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3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13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81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2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2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3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3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3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83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4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4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5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61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86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63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86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7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87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7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7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8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8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8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893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89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8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03" name="大標題文字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90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0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92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3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" name="幻燈片編號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1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1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1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23" name="大標題文字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大標題文字</a:t>
            </a:r>
          </a:p>
        </p:txBody>
      </p:sp>
      <p:sp>
        <p:nvSpPr>
          <p:cNvPr id="92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2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3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34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3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43" name="大標題文字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4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4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946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54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5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63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71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972" name="內文層級一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73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974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82" name="大標題文字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大標題文字</a:t>
            </a:r>
          </a:p>
        </p:txBody>
      </p:sp>
      <p:sp>
        <p:nvSpPr>
          <p:cNvPr id="983" name="图片占位符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984" name="內文層級一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8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993" name="大標題文字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994" name="內文層級一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99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2" name="图片 6" descr="图片 6"/>
          <p:cNvPicPr>
            <a:picLocks noChangeAspect="1"/>
          </p:cNvPicPr>
          <p:nvPr/>
        </p:nvPicPr>
        <p:blipFill>
          <a:blip r:embed="rId2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003" name="大標題文字"/>
          <p:cNvSpPr txBox="1"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r>
              <a:t>大標題文字</a:t>
            </a:r>
          </a:p>
        </p:txBody>
      </p:sp>
      <p:sp>
        <p:nvSpPr>
          <p:cNvPr id="100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00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8610600" y="6356350"/>
            <a:ext cx="343903" cy="358140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06" Type="http://schemas.openxmlformats.org/officeDocument/2006/relationships/slideLayout" Target="../slideLayouts/slideLayout106.xml"/><Relationship Id="rId107" Type="http://schemas.openxmlformats.org/officeDocument/2006/relationships/slideLayout" Target="../slideLayouts/slideLayout107.xml"/><Relationship Id="rId108" Type="http://schemas.openxmlformats.org/officeDocument/2006/relationships/slideLayout" Target="../slideLayouts/slideLayout108.xml"/><Relationship Id="rId109" Type="http://schemas.openxmlformats.org/officeDocument/2006/relationships/slideLayout" Target="../slideLayouts/slideLayout109.xml"/><Relationship Id="rId70" Type="http://schemas.openxmlformats.org/officeDocument/2006/relationships/slideLayout" Target="../slideLayouts/slideLayout70.xml"/><Relationship Id="rId71" Type="http://schemas.openxmlformats.org/officeDocument/2006/relationships/slideLayout" Target="../slideLayouts/slideLayout71.xml"/><Relationship Id="rId72" Type="http://schemas.openxmlformats.org/officeDocument/2006/relationships/slideLayout" Target="../slideLayouts/slideLayout72.xml"/><Relationship Id="rId73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74.xml"/><Relationship Id="rId75" Type="http://schemas.openxmlformats.org/officeDocument/2006/relationships/slideLayout" Target="../slideLayouts/slideLayout75.xml"/><Relationship Id="rId76" Type="http://schemas.openxmlformats.org/officeDocument/2006/relationships/slideLayout" Target="../slideLayouts/slideLayout76.xml"/><Relationship Id="rId77" Type="http://schemas.openxmlformats.org/officeDocument/2006/relationships/slideLayout" Target="../slideLayouts/slideLayout77.xml"/><Relationship Id="rId78" Type="http://schemas.openxmlformats.org/officeDocument/2006/relationships/slideLayout" Target="../slideLayouts/slideLayout78.xml"/><Relationship Id="rId79" Type="http://schemas.openxmlformats.org/officeDocument/2006/relationships/slideLayout" Target="../slideLayouts/slideLayout79.xml"/><Relationship Id="rId170" Type="http://schemas.openxmlformats.org/officeDocument/2006/relationships/slideLayout" Target="../slideLayouts/slideLayout170.xml"/><Relationship Id="rId171" Type="http://schemas.openxmlformats.org/officeDocument/2006/relationships/slideLayout" Target="../slideLayouts/slideLayout171.xml"/><Relationship Id="rId172" Type="http://schemas.openxmlformats.org/officeDocument/2006/relationships/slideLayout" Target="../slideLayouts/slideLayout172.xml"/><Relationship Id="rId173" Type="http://schemas.openxmlformats.org/officeDocument/2006/relationships/slideLayout" Target="../slideLayouts/slideLayout173.xml"/><Relationship Id="rId174" Type="http://schemas.openxmlformats.org/officeDocument/2006/relationships/slideLayout" Target="../slideLayouts/slideLayout174.xml"/><Relationship Id="rId175" Type="http://schemas.openxmlformats.org/officeDocument/2006/relationships/slideLayout" Target="../slideLayouts/slideLayout175.xml"/><Relationship Id="rId176" Type="http://schemas.openxmlformats.org/officeDocument/2006/relationships/slideLayout" Target="../slideLayouts/slideLayout176.xml"/><Relationship Id="rId177" Type="http://schemas.openxmlformats.org/officeDocument/2006/relationships/slideLayout" Target="../slideLayouts/slideLayout177.xml"/><Relationship Id="rId178" Type="http://schemas.openxmlformats.org/officeDocument/2006/relationships/slideLayout" Target="../slideLayouts/slideLayout178.xml"/><Relationship Id="rId179" Type="http://schemas.openxmlformats.org/officeDocument/2006/relationships/slideLayout" Target="../slideLayouts/slideLayout179.xml"/><Relationship Id="rId260" Type="http://schemas.openxmlformats.org/officeDocument/2006/relationships/slideLayout" Target="../slideLayouts/slideLayout260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61" Type="http://schemas.openxmlformats.org/officeDocument/2006/relationships/slideLayout" Target="../slideLayouts/slideLayout261.xml"/><Relationship Id="rId262" Type="http://schemas.openxmlformats.org/officeDocument/2006/relationships/slideLayout" Target="../slideLayouts/slideLayout262.xml"/><Relationship Id="rId263" Type="http://schemas.openxmlformats.org/officeDocument/2006/relationships/slideLayout" Target="../slideLayouts/slideLayout263.xml"/><Relationship Id="rId264" Type="http://schemas.openxmlformats.org/officeDocument/2006/relationships/slideLayout" Target="../slideLayouts/slideLayout264.xml"/><Relationship Id="rId110" Type="http://schemas.openxmlformats.org/officeDocument/2006/relationships/slideLayout" Target="../slideLayouts/slideLayout110.xml"/><Relationship Id="rId111" Type="http://schemas.openxmlformats.org/officeDocument/2006/relationships/slideLayout" Target="../slideLayouts/slideLayout111.xml"/><Relationship Id="rId112" Type="http://schemas.openxmlformats.org/officeDocument/2006/relationships/slideLayout" Target="../slideLayouts/slideLayout112.xml"/><Relationship Id="rId113" Type="http://schemas.openxmlformats.org/officeDocument/2006/relationships/slideLayout" Target="../slideLayouts/slideLayout113.xml"/><Relationship Id="rId114" Type="http://schemas.openxmlformats.org/officeDocument/2006/relationships/slideLayout" Target="../slideLayouts/slideLayout114.xml"/><Relationship Id="rId115" Type="http://schemas.openxmlformats.org/officeDocument/2006/relationships/slideLayout" Target="../slideLayouts/slideLayout115.xml"/><Relationship Id="rId116" Type="http://schemas.openxmlformats.org/officeDocument/2006/relationships/slideLayout" Target="../slideLayouts/slideLayout116.xml"/><Relationship Id="rId117" Type="http://schemas.openxmlformats.org/officeDocument/2006/relationships/slideLayout" Target="../slideLayouts/slideLayout117.xml"/><Relationship Id="rId118" Type="http://schemas.openxmlformats.org/officeDocument/2006/relationships/slideLayout" Target="../slideLayouts/slideLayout118.xml"/><Relationship Id="rId119" Type="http://schemas.openxmlformats.org/officeDocument/2006/relationships/slideLayout" Target="../slideLayouts/slideLayout119.xml"/><Relationship Id="rId200" Type="http://schemas.openxmlformats.org/officeDocument/2006/relationships/slideLayout" Target="../slideLayouts/slideLayout200.xml"/><Relationship Id="rId201" Type="http://schemas.openxmlformats.org/officeDocument/2006/relationships/slideLayout" Target="../slideLayouts/slideLayout201.xml"/><Relationship Id="rId202" Type="http://schemas.openxmlformats.org/officeDocument/2006/relationships/slideLayout" Target="../slideLayouts/slideLayout202.xml"/><Relationship Id="rId203" Type="http://schemas.openxmlformats.org/officeDocument/2006/relationships/slideLayout" Target="../slideLayouts/slideLayout203.xml"/><Relationship Id="rId204" Type="http://schemas.openxmlformats.org/officeDocument/2006/relationships/slideLayout" Target="../slideLayouts/slideLayout204.xml"/><Relationship Id="rId205" Type="http://schemas.openxmlformats.org/officeDocument/2006/relationships/slideLayout" Target="../slideLayouts/slideLayout205.xml"/><Relationship Id="rId206" Type="http://schemas.openxmlformats.org/officeDocument/2006/relationships/slideLayout" Target="../slideLayouts/slideLayout206.xml"/><Relationship Id="rId207" Type="http://schemas.openxmlformats.org/officeDocument/2006/relationships/slideLayout" Target="../slideLayouts/slideLayout207.xml"/><Relationship Id="rId208" Type="http://schemas.openxmlformats.org/officeDocument/2006/relationships/slideLayout" Target="../slideLayouts/slideLayout208.xml"/><Relationship Id="rId209" Type="http://schemas.openxmlformats.org/officeDocument/2006/relationships/slideLayout" Target="../slideLayouts/slideLayout209.xml"/><Relationship Id="rId265" Type="http://schemas.openxmlformats.org/officeDocument/2006/relationships/theme" Target="../theme/theme1.xml"/><Relationship Id="rId26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80" Type="http://schemas.openxmlformats.org/officeDocument/2006/relationships/slideLayout" Target="../slideLayouts/slideLayout80.xml"/><Relationship Id="rId81" Type="http://schemas.openxmlformats.org/officeDocument/2006/relationships/slideLayout" Target="../slideLayouts/slideLayout81.xml"/><Relationship Id="rId82" Type="http://schemas.openxmlformats.org/officeDocument/2006/relationships/slideLayout" Target="../slideLayouts/slideLayout82.xml"/><Relationship Id="rId83" Type="http://schemas.openxmlformats.org/officeDocument/2006/relationships/slideLayout" Target="../slideLayouts/slideLayout83.xml"/><Relationship Id="rId84" Type="http://schemas.openxmlformats.org/officeDocument/2006/relationships/slideLayout" Target="../slideLayouts/slideLayout84.xml"/><Relationship Id="rId85" Type="http://schemas.openxmlformats.org/officeDocument/2006/relationships/slideLayout" Target="../slideLayouts/slideLayout85.xml"/><Relationship Id="rId86" Type="http://schemas.openxmlformats.org/officeDocument/2006/relationships/slideLayout" Target="../slideLayouts/slideLayout86.xml"/><Relationship Id="rId87" Type="http://schemas.openxmlformats.org/officeDocument/2006/relationships/slideLayout" Target="../slideLayouts/slideLayout87.xml"/><Relationship Id="rId88" Type="http://schemas.openxmlformats.org/officeDocument/2006/relationships/slideLayout" Target="../slideLayouts/slideLayout88.xml"/><Relationship Id="rId89" Type="http://schemas.openxmlformats.org/officeDocument/2006/relationships/slideLayout" Target="../slideLayouts/slideLayout89.xml"/><Relationship Id="rId180" Type="http://schemas.openxmlformats.org/officeDocument/2006/relationships/slideLayout" Target="../slideLayouts/slideLayout180.xml"/><Relationship Id="rId181" Type="http://schemas.openxmlformats.org/officeDocument/2006/relationships/slideLayout" Target="../slideLayouts/slideLayout181.xml"/><Relationship Id="rId182" Type="http://schemas.openxmlformats.org/officeDocument/2006/relationships/slideLayout" Target="../slideLayouts/slideLayout182.xml"/><Relationship Id="rId183" Type="http://schemas.openxmlformats.org/officeDocument/2006/relationships/slideLayout" Target="../slideLayouts/slideLayout183.xml"/><Relationship Id="rId184" Type="http://schemas.openxmlformats.org/officeDocument/2006/relationships/slideLayout" Target="../slideLayouts/slideLayout184.xml"/><Relationship Id="rId185" Type="http://schemas.openxmlformats.org/officeDocument/2006/relationships/slideLayout" Target="../slideLayouts/slideLayout185.xml"/><Relationship Id="rId186" Type="http://schemas.openxmlformats.org/officeDocument/2006/relationships/slideLayout" Target="../slideLayouts/slideLayout186.xml"/><Relationship Id="rId187" Type="http://schemas.openxmlformats.org/officeDocument/2006/relationships/slideLayout" Target="../slideLayouts/slideLayout187.xml"/><Relationship Id="rId188" Type="http://schemas.openxmlformats.org/officeDocument/2006/relationships/slideLayout" Target="../slideLayouts/slideLayout188.xml"/><Relationship Id="rId189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20" Type="http://schemas.openxmlformats.org/officeDocument/2006/relationships/slideLayout" Target="../slideLayouts/slideLayout120.xml"/><Relationship Id="rId121" Type="http://schemas.openxmlformats.org/officeDocument/2006/relationships/slideLayout" Target="../slideLayouts/slideLayout121.xml"/><Relationship Id="rId122" Type="http://schemas.openxmlformats.org/officeDocument/2006/relationships/slideLayout" Target="../slideLayouts/slideLayout122.xml"/><Relationship Id="rId123" Type="http://schemas.openxmlformats.org/officeDocument/2006/relationships/slideLayout" Target="../slideLayouts/slideLayout123.xml"/><Relationship Id="rId124" Type="http://schemas.openxmlformats.org/officeDocument/2006/relationships/slideLayout" Target="../slideLayouts/slideLayout124.xml"/><Relationship Id="rId125" Type="http://schemas.openxmlformats.org/officeDocument/2006/relationships/slideLayout" Target="../slideLayouts/slideLayout125.xml"/><Relationship Id="rId126" Type="http://schemas.openxmlformats.org/officeDocument/2006/relationships/slideLayout" Target="../slideLayouts/slideLayout126.xml"/><Relationship Id="rId127" Type="http://schemas.openxmlformats.org/officeDocument/2006/relationships/slideLayout" Target="../slideLayouts/slideLayout127.xml"/><Relationship Id="rId128" Type="http://schemas.openxmlformats.org/officeDocument/2006/relationships/slideLayout" Target="../slideLayouts/slideLayout128.xml"/><Relationship Id="rId129" Type="http://schemas.openxmlformats.org/officeDocument/2006/relationships/slideLayout" Target="../slideLayouts/slideLayout129.xml"/><Relationship Id="rId210" Type="http://schemas.openxmlformats.org/officeDocument/2006/relationships/slideLayout" Target="../slideLayouts/slideLayout210.xml"/><Relationship Id="rId211" Type="http://schemas.openxmlformats.org/officeDocument/2006/relationships/slideLayout" Target="../slideLayouts/slideLayout211.xml"/><Relationship Id="rId212" Type="http://schemas.openxmlformats.org/officeDocument/2006/relationships/slideLayout" Target="../slideLayouts/slideLayout212.xml"/><Relationship Id="rId213" Type="http://schemas.openxmlformats.org/officeDocument/2006/relationships/slideLayout" Target="../slideLayouts/slideLayout213.xml"/><Relationship Id="rId214" Type="http://schemas.openxmlformats.org/officeDocument/2006/relationships/slideLayout" Target="../slideLayouts/slideLayout214.xml"/><Relationship Id="rId215" Type="http://schemas.openxmlformats.org/officeDocument/2006/relationships/slideLayout" Target="../slideLayouts/slideLayout215.xml"/><Relationship Id="rId216" Type="http://schemas.openxmlformats.org/officeDocument/2006/relationships/slideLayout" Target="../slideLayouts/slideLayout216.xml"/><Relationship Id="rId217" Type="http://schemas.openxmlformats.org/officeDocument/2006/relationships/slideLayout" Target="../slideLayouts/slideLayout217.xml"/><Relationship Id="rId218" Type="http://schemas.openxmlformats.org/officeDocument/2006/relationships/slideLayout" Target="../slideLayouts/slideLayout218.xml"/><Relationship Id="rId219" Type="http://schemas.openxmlformats.org/officeDocument/2006/relationships/slideLayout" Target="../slideLayouts/slideLayout219.xml"/><Relationship Id="rId90" Type="http://schemas.openxmlformats.org/officeDocument/2006/relationships/slideLayout" Target="../slideLayouts/slideLayout90.xml"/><Relationship Id="rId91" Type="http://schemas.openxmlformats.org/officeDocument/2006/relationships/slideLayout" Target="../slideLayouts/slideLayout91.xml"/><Relationship Id="rId92" Type="http://schemas.openxmlformats.org/officeDocument/2006/relationships/slideLayout" Target="../slideLayouts/slideLayout92.xml"/><Relationship Id="rId93" Type="http://schemas.openxmlformats.org/officeDocument/2006/relationships/slideLayout" Target="../slideLayouts/slideLayout93.xml"/><Relationship Id="rId94" Type="http://schemas.openxmlformats.org/officeDocument/2006/relationships/slideLayout" Target="../slideLayouts/slideLayout94.xml"/><Relationship Id="rId95" Type="http://schemas.openxmlformats.org/officeDocument/2006/relationships/slideLayout" Target="../slideLayouts/slideLayout95.xml"/><Relationship Id="rId96" Type="http://schemas.openxmlformats.org/officeDocument/2006/relationships/slideLayout" Target="../slideLayouts/slideLayout96.xml"/><Relationship Id="rId97" Type="http://schemas.openxmlformats.org/officeDocument/2006/relationships/slideLayout" Target="../slideLayouts/slideLayout97.xml"/><Relationship Id="rId98" Type="http://schemas.openxmlformats.org/officeDocument/2006/relationships/slideLayout" Target="../slideLayouts/slideLayout98.xml"/><Relationship Id="rId99" Type="http://schemas.openxmlformats.org/officeDocument/2006/relationships/slideLayout" Target="../slideLayouts/slideLayout99.xml"/><Relationship Id="rId190" Type="http://schemas.openxmlformats.org/officeDocument/2006/relationships/slideLayout" Target="../slideLayouts/slideLayout190.xml"/><Relationship Id="rId191" Type="http://schemas.openxmlformats.org/officeDocument/2006/relationships/slideLayout" Target="../slideLayouts/slideLayout191.xml"/><Relationship Id="rId192" Type="http://schemas.openxmlformats.org/officeDocument/2006/relationships/slideLayout" Target="../slideLayouts/slideLayout192.xml"/><Relationship Id="rId193" Type="http://schemas.openxmlformats.org/officeDocument/2006/relationships/slideLayout" Target="../slideLayouts/slideLayout193.xml"/><Relationship Id="rId194" Type="http://schemas.openxmlformats.org/officeDocument/2006/relationships/slideLayout" Target="../slideLayouts/slideLayout194.xml"/><Relationship Id="rId195" Type="http://schemas.openxmlformats.org/officeDocument/2006/relationships/slideLayout" Target="../slideLayouts/slideLayout195.xml"/><Relationship Id="rId196" Type="http://schemas.openxmlformats.org/officeDocument/2006/relationships/slideLayout" Target="../slideLayouts/slideLayout196.xml"/><Relationship Id="rId197" Type="http://schemas.openxmlformats.org/officeDocument/2006/relationships/slideLayout" Target="../slideLayouts/slideLayout197.xml"/><Relationship Id="rId198" Type="http://schemas.openxmlformats.org/officeDocument/2006/relationships/slideLayout" Target="../slideLayouts/slideLayout198.xml"/><Relationship Id="rId199" Type="http://schemas.openxmlformats.org/officeDocument/2006/relationships/slideLayout" Target="../slideLayouts/slideLayout19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130" Type="http://schemas.openxmlformats.org/officeDocument/2006/relationships/slideLayout" Target="../slideLayouts/slideLayout130.xml"/><Relationship Id="rId131" Type="http://schemas.openxmlformats.org/officeDocument/2006/relationships/slideLayout" Target="../slideLayouts/slideLayout131.xml"/><Relationship Id="rId132" Type="http://schemas.openxmlformats.org/officeDocument/2006/relationships/slideLayout" Target="../slideLayouts/slideLayout132.xml"/><Relationship Id="rId133" Type="http://schemas.openxmlformats.org/officeDocument/2006/relationships/slideLayout" Target="../slideLayouts/slideLayout133.xml"/><Relationship Id="rId220" Type="http://schemas.openxmlformats.org/officeDocument/2006/relationships/slideLayout" Target="../slideLayouts/slideLayout220.xml"/><Relationship Id="rId221" Type="http://schemas.openxmlformats.org/officeDocument/2006/relationships/slideLayout" Target="../slideLayouts/slideLayout221.xml"/><Relationship Id="rId222" Type="http://schemas.openxmlformats.org/officeDocument/2006/relationships/slideLayout" Target="../slideLayouts/slideLayout222.xml"/><Relationship Id="rId223" Type="http://schemas.openxmlformats.org/officeDocument/2006/relationships/slideLayout" Target="../slideLayouts/slideLayout223.xml"/><Relationship Id="rId224" Type="http://schemas.openxmlformats.org/officeDocument/2006/relationships/slideLayout" Target="../slideLayouts/slideLayout224.xml"/><Relationship Id="rId225" Type="http://schemas.openxmlformats.org/officeDocument/2006/relationships/slideLayout" Target="../slideLayouts/slideLayout225.xml"/><Relationship Id="rId226" Type="http://schemas.openxmlformats.org/officeDocument/2006/relationships/slideLayout" Target="../slideLayouts/slideLayout226.xml"/><Relationship Id="rId227" Type="http://schemas.openxmlformats.org/officeDocument/2006/relationships/slideLayout" Target="../slideLayouts/slideLayout227.xml"/><Relationship Id="rId228" Type="http://schemas.openxmlformats.org/officeDocument/2006/relationships/slideLayout" Target="../slideLayouts/slideLayout228.xml"/><Relationship Id="rId229" Type="http://schemas.openxmlformats.org/officeDocument/2006/relationships/slideLayout" Target="../slideLayouts/slideLayout229.xml"/><Relationship Id="rId134" Type="http://schemas.openxmlformats.org/officeDocument/2006/relationships/slideLayout" Target="../slideLayouts/slideLayout134.xml"/><Relationship Id="rId135" Type="http://schemas.openxmlformats.org/officeDocument/2006/relationships/slideLayout" Target="../slideLayouts/slideLayout135.xml"/><Relationship Id="rId136" Type="http://schemas.openxmlformats.org/officeDocument/2006/relationships/slideLayout" Target="../slideLayouts/slideLayout136.xml"/><Relationship Id="rId137" Type="http://schemas.openxmlformats.org/officeDocument/2006/relationships/slideLayout" Target="../slideLayouts/slideLayout137.xml"/><Relationship Id="rId138" Type="http://schemas.openxmlformats.org/officeDocument/2006/relationships/slideLayout" Target="../slideLayouts/slideLayout138.xml"/><Relationship Id="rId139" Type="http://schemas.openxmlformats.org/officeDocument/2006/relationships/slideLayout" Target="../slideLayouts/slideLayout1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46.xml"/><Relationship Id="rId47" Type="http://schemas.openxmlformats.org/officeDocument/2006/relationships/slideLayout" Target="../slideLayouts/slideLayout47.xml"/><Relationship Id="rId48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49.xml"/><Relationship Id="rId140" Type="http://schemas.openxmlformats.org/officeDocument/2006/relationships/slideLayout" Target="../slideLayouts/slideLayout140.xml"/><Relationship Id="rId141" Type="http://schemas.openxmlformats.org/officeDocument/2006/relationships/slideLayout" Target="../slideLayouts/slideLayout141.xml"/><Relationship Id="rId142" Type="http://schemas.openxmlformats.org/officeDocument/2006/relationships/slideLayout" Target="../slideLayouts/slideLayout142.xml"/><Relationship Id="rId143" Type="http://schemas.openxmlformats.org/officeDocument/2006/relationships/slideLayout" Target="../slideLayouts/slideLayout143.xml"/><Relationship Id="rId144" Type="http://schemas.openxmlformats.org/officeDocument/2006/relationships/slideLayout" Target="../slideLayouts/slideLayout144.xml"/><Relationship Id="rId145" Type="http://schemas.openxmlformats.org/officeDocument/2006/relationships/slideLayout" Target="../slideLayouts/slideLayout145.xml"/><Relationship Id="rId146" Type="http://schemas.openxmlformats.org/officeDocument/2006/relationships/slideLayout" Target="../slideLayouts/slideLayout146.xml"/><Relationship Id="rId147" Type="http://schemas.openxmlformats.org/officeDocument/2006/relationships/slideLayout" Target="../slideLayouts/slideLayout147.xml"/><Relationship Id="rId148" Type="http://schemas.openxmlformats.org/officeDocument/2006/relationships/slideLayout" Target="../slideLayouts/slideLayout148.xml"/><Relationship Id="rId149" Type="http://schemas.openxmlformats.org/officeDocument/2006/relationships/slideLayout" Target="../slideLayouts/slideLayout149.xml"/><Relationship Id="rId230" Type="http://schemas.openxmlformats.org/officeDocument/2006/relationships/slideLayout" Target="../slideLayouts/slideLayout230.xml"/><Relationship Id="rId231" Type="http://schemas.openxmlformats.org/officeDocument/2006/relationships/slideLayout" Target="../slideLayouts/slideLayout231.xml"/><Relationship Id="rId232" Type="http://schemas.openxmlformats.org/officeDocument/2006/relationships/slideLayout" Target="../slideLayouts/slideLayout232.xml"/><Relationship Id="rId233" Type="http://schemas.openxmlformats.org/officeDocument/2006/relationships/slideLayout" Target="../slideLayouts/slideLayout233.xml"/><Relationship Id="rId234" Type="http://schemas.openxmlformats.org/officeDocument/2006/relationships/slideLayout" Target="../slideLayouts/slideLayout234.xml"/><Relationship Id="rId235" Type="http://schemas.openxmlformats.org/officeDocument/2006/relationships/slideLayout" Target="../slideLayouts/slideLayout235.xml"/><Relationship Id="rId236" Type="http://schemas.openxmlformats.org/officeDocument/2006/relationships/slideLayout" Target="../slideLayouts/slideLayout236.xml"/><Relationship Id="rId237" Type="http://schemas.openxmlformats.org/officeDocument/2006/relationships/slideLayout" Target="../slideLayouts/slideLayout237.xml"/><Relationship Id="rId238" Type="http://schemas.openxmlformats.org/officeDocument/2006/relationships/slideLayout" Target="../slideLayouts/slideLayout238.xml"/><Relationship Id="rId239" Type="http://schemas.openxmlformats.org/officeDocument/2006/relationships/slideLayout" Target="../slideLayouts/slideLayout239.xml"/><Relationship Id="rId50" Type="http://schemas.openxmlformats.org/officeDocument/2006/relationships/slideLayout" Target="../slideLayouts/slideLayout50.xml"/><Relationship Id="rId51" Type="http://schemas.openxmlformats.org/officeDocument/2006/relationships/slideLayout" Target="../slideLayouts/slideLayout51.xml"/><Relationship Id="rId52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53.xml"/><Relationship Id="rId54" Type="http://schemas.openxmlformats.org/officeDocument/2006/relationships/slideLayout" Target="../slideLayouts/slideLayout54.xml"/><Relationship Id="rId55" Type="http://schemas.openxmlformats.org/officeDocument/2006/relationships/slideLayout" Target="../slideLayouts/slideLayout55.xml"/><Relationship Id="rId56" Type="http://schemas.openxmlformats.org/officeDocument/2006/relationships/slideLayout" Target="../slideLayouts/slideLayout56.xml"/><Relationship Id="rId57" Type="http://schemas.openxmlformats.org/officeDocument/2006/relationships/slideLayout" Target="../slideLayouts/slideLayout57.xml"/><Relationship Id="rId58" Type="http://schemas.openxmlformats.org/officeDocument/2006/relationships/slideLayout" Target="../slideLayouts/slideLayout58.xml"/><Relationship Id="rId59" Type="http://schemas.openxmlformats.org/officeDocument/2006/relationships/slideLayout" Target="../slideLayouts/slideLayout59.xml"/><Relationship Id="rId150" Type="http://schemas.openxmlformats.org/officeDocument/2006/relationships/slideLayout" Target="../slideLayouts/slideLayout150.xml"/><Relationship Id="rId151" Type="http://schemas.openxmlformats.org/officeDocument/2006/relationships/slideLayout" Target="../slideLayouts/slideLayout151.xml"/><Relationship Id="rId152" Type="http://schemas.openxmlformats.org/officeDocument/2006/relationships/slideLayout" Target="../slideLayouts/slideLayout152.xml"/><Relationship Id="rId153" Type="http://schemas.openxmlformats.org/officeDocument/2006/relationships/slideLayout" Target="../slideLayouts/slideLayout153.xml"/><Relationship Id="rId154" Type="http://schemas.openxmlformats.org/officeDocument/2006/relationships/slideLayout" Target="../slideLayouts/slideLayout154.xml"/><Relationship Id="rId155" Type="http://schemas.openxmlformats.org/officeDocument/2006/relationships/slideLayout" Target="../slideLayouts/slideLayout155.xml"/><Relationship Id="rId156" Type="http://schemas.openxmlformats.org/officeDocument/2006/relationships/slideLayout" Target="../slideLayouts/slideLayout156.xml"/><Relationship Id="rId157" Type="http://schemas.openxmlformats.org/officeDocument/2006/relationships/slideLayout" Target="../slideLayouts/slideLayout157.xml"/><Relationship Id="rId158" Type="http://schemas.openxmlformats.org/officeDocument/2006/relationships/slideLayout" Target="../slideLayouts/slideLayout158.xml"/><Relationship Id="rId159" Type="http://schemas.openxmlformats.org/officeDocument/2006/relationships/slideLayout" Target="../slideLayouts/slideLayout159.xml"/><Relationship Id="rId240" Type="http://schemas.openxmlformats.org/officeDocument/2006/relationships/slideLayout" Target="../slideLayouts/slideLayout240.xml"/><Relationship Id="rId241" Type="http://schemas.openxmlformats.org/officeDocument/2006/relationships/slideLayout" Target="../slideLayouts/slideLayout241.xml"/><Relationship Id="rId242" Type="http://schemas.openxmlformats.org/officeDocument/2006/relationships/slideLayout" Target="../slideLayouts/slideLayout242.xml"/><Relationship Id="rId243" Type="http://schemas.openxmlformats.org/officeDocument/2006/relationships/slideLayout" Target="../slideLayouts/slideLayout243.xml"/><Relationship Id="rId244" Type="http://schemas.openxmlformats.org/officeDocument/2006/relationships/slideLayout" Target="../slideLayouts/slideLayout244.xml"/><Relationship Id="rId245" Type="http://schemas.openxmlformats.org/officeDocument/2006/relationships/slideLayout" Target="../slideLayouts/slideLayout245.xml"/><Relationship Id="rId246" Type="http://schemas.openxmlformats.org/officeDocument/2006/relationships/slideLayout" Target="../slideLayouts/slideLayout246.xml"/><Relationship Id="rId247" Type="http://schemas.openxmlformats.org/officeDocument/2006/relationships/slideLayout" Target="../slideLayouts/slideLayout247.xml"/><Relationship Id="rId248" Type="http://schemas.openxmlformats.org/officeDocument/2006/relationships/slideLayout" Target="../slideLayouts/slideLayout248.xml"/><Relationship Id="rId249" Type="http://schemas.openxmlformats.org/officeDocument/2006/relationships/slideLayout" Target="../slideLayouts/slideLayout249.xml"/><Relationship Id="rId60" Type="http://schemas.openxmlformats.org/officeDocument/2006/relationships/slideLayout" Target="../slideLayouts/slideLayout60.xml"/><Relationship Id="rId61" Type="http://schemas.openxmlformats.org/officeDocument/2006/relationships/slideLayout" Target="../slideLayouts/slideLayout61.xml"/><Relationship Id="rId62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63.xml"/><Relationship Id="rId64" Type="http://schemas.openxmlformats.org/officeDocument/2006/relationships/slideLayout" Target="../slideLayouts/slideLayout64.xml"/><Relationship Id="rId65" Type="http://schemas.openxmlformats.org/officeDocument/2006/relationships/slideLayout" Target="../slideLayouts/slideLayout65.xml"/><Relationship Id="rId66" Type="http://schemas.openxmlformats.org/officeDocument/2006/relationships/slideLayout" Target="../slideLayouts/slideLayout66.xml"/><Relationship Id="rId67" Type="http://schemas.openxmlformats.org/officeDocument/2006/relationships/slideLayout" Target="../slideLayouts/slideLayout67.xml"/><Relationship Id="rId68" Type="http://schemas.openxmlformats.org/officeDocument/2006/relationships/slideLayout" Target="../slideLayouts/slideLayout68.xml"/><Relationship Id="rId69" Type="http://schemas.openxmlformats.org/officeDocument/2006/relationships/slideLayout" Target="../slideLayouts/slideLayout69.xml"/><Relationship Id="rId160" Type="http://schemas.openxmlformats.org/officeDocument/2006/relationships/slideLayout" Target="../slideLayouts/slideLayout160.xml"/><Relationship Id="rId161" Type="http://schemas.openxmlformats.org/officeDocument/2006/relationships/slideLayout" Target="../slideLayouts/slideLayout161.xml"/><Relationship Id="rId162" Type="http://schemas.openxmlformats.org/officeDocument/2006/relationships/slideLayout" Target="../slideLayouts/slideLayout162.xml"/><Relationship Id="rId163" Type="http://schemas.openxmlformats.org/officeDocument/2006/relationships/slideLayout" Target="../slideLayouts/slideLayout163.xml"/><Relationship Id="rId164" Type="http://schemas.openxmlformats.org/officeDocument/2006/relationships/slideLayout" Target="../slideLayouts/slideLayout164.xml"/><Relationship Id="rId165" Type="http://schemas.openxmlformats.org/officeDocument/2006/relationships/slideLayout" Target="../slideLayouts/slideLayout165.xml"/><Relationship Id="rId166" Type="http://schemas.openxmlformats.org/officeDocument/2006/relationships/slideLayout" Target="../slideLayouts/slideLayout166.xml"/><Relationship Id="rId167" Type="http://schemas.openxmlformats.org/officeDocument/2006/relationships/slideLayout" Target="../slideLayouts/slideLayout167.xml"/><Relationship Id="rId168" Type="http://schemas.openxmlformats.org/officeDocument/2006/relationships/slideLayout" Target="../slideLayouts/slideLayout168.xml"/><Relationship Id="rId169" Type="http://schemas.openxmlformats.org/officeDocument/2006/relationships/slideLayout" Target="../slideLayouts/slideLayout169.xml"/><Relationship Id="rId250" Type="http://schemas.openxmlformats.org/officeDocument/2006/relationships/slideLayout" Target="../slideLayouts/slideLayout250.xml"/><Relationship Id="rId251" Type="http://schemas.openxmlformats.org/officeDocument/2006/relationships/slideLayout" Target="../slideLayouts/slideLayout251.xml"/><Relationship Id="rId252" Type="http://schemas.openxmlformats.org/officeDocument/2006/relationships/slideLayout" Target="../slideLayouts/slideLayout252.xml"/><Relationship Id="rId253" Type="http://schemas.openxmlformats.org/officeDocument/2006/relationships/slideLayout" Target="../slideLayouts/slideLayout253.xml"/><Relationship Id="rId254" Type="http://schemas.openxmlformats.org/officeDocument/2006/relationships/slideLayout" Target="../slideLayouts/slideLayout254.xml"/><Relationship Id="rId255" Type="http://schemas.openxmlformats.org/officeDocument/2006/relationships/slideLayout" Target="../slideLayouts/slideLayout255.xml"/><Relationship Id="rId256" Type="http://schemas.openxmlformats.org/officeDocument/2006/relationships/slideLayout" Target="../slideLayouts/slideLayout256.xml"/><Relationship Id="rId257" Type="http://schemas.openxmlformats.org/officeDocument/2006/relationships/slideLayout" Target="../slideLayouts/slideLayout257.xml"/><Relationship Id="rId258" Type="http://schemas.openxmlformats.org/officeDocument/2006/relationships/slideLayout" Target="../slideLayouts/slideLayout258.xml"/><Relationship Id="rId259" Type="http://schemas.openxmlformats.org/officeDocument/2006/relationships/slideLayout" Target="../slideLayouts/slideLayout259.xml"/><Relationship Id="rId100" Type="http://schemas.openxmlformats.org/officeDocument/2006/relationships/slideLayout" Target="../slideLayouts/slideLayout100.xml"/><Relationship Id="rId101" Type="http://schemas.openxmlformats.org/officeDocument/2006/relationships/slideLayout" Target="../slideLayouts/slideLayout101.xml"/><Relationship Id="rId102" Type="http://schemas.openxmlformats.org/officeDocument/2006/relationships/slideLayout" Target="../slideLayouts/slideLayout102.xml"/><Relationship Id="rId103" Type="http://schemas.openxmlformats.org/officeDocument/2006/relationships/slideLayout" Target="../slideLayouts/slideLayout103.xml"/><Relationship Id="rId104" Type="http://schemas.openxmlformats.org/officeDocument/2006/relationships/slideLayout" Target="../slideLayouts/slideLayout104.xml"/><Relationship Id="rId105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 descr="图片 6"/>
          <p:cNvPicPr>
            <a:picLocks noChangeAspect="1"/>
          </p:cNvPicPr>
          <p:nvPr/>
        </p:nvPicPr>
        <p:blipFill>
          <a:blip r:embed="rId266">
            <a:extLst/>
          </a:blip>
          <a:srcRect t="7813" b="78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大標題文字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大標題文字</a:t>
            </a:r>
          </a:p>
        </p:txBody>
      </p:sp>
      <p:sp>
        <p:nvSpPr>
          <p:cNvPr id="4" name="內文層級一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>
            <a:spLocks noGrp="1"/>
          </p:cNvSpPr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  <p:sldLayoutId id="2147483766" r:id="rId118"/>
    <p:sldLayoutId id="2147483767" r:id="rId119"/>
    <p:sldLayoutId id="2147483768" r:id="rId120"/>
    <p:sldLayoutId id="2147483769" r:id="rId121"/>
    <p:sldLayoutId id="2147483770" r:id="rId122"/>
    <p:sldLayoutId id="2147483771" r:id="rId123"/>
    <p:sldLayoutId id="2147483772" r:id="rId124"/>
    <p:sldLayoutId id="2147483773" r:id="rId125"/>
    <p:sldLayoutId id="2147483774" r:id="rId126"/>
    <p:sldLayoutId id="2147483775" r:id="rId127"/>
    <p:sldLayoutId id="2147483776" r:id="rId128"/>
    <p:sldLayoutId id="2147483777" r:id="rId129"/>
    <p:sldLayoutId id="2147483778" r:id="rId130"/>
    <p:sldLayoutId id="2147483779" r:id="rId131"/>
    <p:sldLayoutId id="2147483780" r:id="rId132"/>
    <p:sldLayoutId id="2147483781" r:id="rId133"/>
    <p:sldLayoutId id="2147483782" r:id="rId134"/>
    <p:sldLayoutId id="2147483783" r:id="rId135"/>
    <p:sldLayoutId id="2147483784" r:id="rId136"/>
    <p:sldLayoutId id="2147483785" r:id="rId137"/>
    <p:sldLayoutId id="2147483786" r:id="rId138"/>
    <p:sldLayoutId id="2147483787" r:id="rId139"/>
    <p:sldLayoutId id="2147483788" r:id="rId140"/>
    <p:sldLayoutId id="2147483789" r:id="rId141"/>
    <p:sldLayoutId id="2147483790" r:id="rId142"/>
    <p:sldLayoutId id="2147483791" r:id="rId143"/>
    <p:sldLayoutId id="2147483792" r:id="rId144"/>
    <p:sldLayoutId id="2147483793" r:id="rId145"/>
    <p:sldLayoutId id="2147483794" r:id="rId146"/>
    <p:sldLayoutId id="2147483795" r:id="rId147"/>
    <p:sldLayoutId id="2147483796" r:id="rId148"/>
    <p:sldLayoutId id="2147483797" r:id="rId149"/>
    <p:sldLayoutId id="2147483798" r:id="rId150"/>
    <p:sldLayoutId id="2147483799" r:id="rId151"/>
    <p:sldLayoutId id="2147483800" r:id="rId152"/>
    <p:sldLayoutId id="2147483801" r:id="rId153"/>
    <p:sldLayoutId id="2147483802" r:id="rId154"/>
    <p:sldLayoutId id="2147483803" r:id="rId155"/>
    <p:sldLayoutId id="2147483804" r:id="rId156"/>
    <p:sldLayoutId id="2147483805" r:id="rId157"/>
    <p:sldLayoutId id="2147483806" r:id="rId158"/>
    <p:sldLayoutId id="2147483807" r:id="rId159"/>
    <p:sldLayoutId id="2147483808" r:id="rId160"/>
    <p:sldLayoutId id="2147483809" r:id="rId161"/>
    <p:sldLayoutId id="2147483810" r:id="rId162"/>
    <p:sldLayoutId id="2147483811" r:id="rId163"/>
    <p:sldLayoutId id="2147483812" r:id="rId164"/>
    <p:sldLayoutId id="2147483813" r:id="rId165"/>
    <p:sldLayoutId id="2147483814" r:id="rId166"/>
    <p:sldLayoutId id="2147483815" r:id="rId167"/>
    <p:sldLayoutId id="2147483816" r:id="rId168"/>
    <p:sldLayoutId id="2147483817" r:id="rId169"/>
    <p:sldLayoutId id="2147483818" r:id="rId170"/>
    <p:sldLayoutId id="2147483819" r:id="rId171"/>
    <p:sldLayoutId id="2147483820" r:id="rId172"/>
    <p:sldLayoutId id="2147483821" r:id="rId173"/>
    <p:sldLayoutId id="2147483822" r:id="rId174"/>
    <p:sldLayoutId id="2147483823" r:id="rId175"/>
    <p:sldLayoutId id="2147483824" r:id="rId176"/>
    <p:sldLayoutId id="2147483825" r:id="rId177"/>
    <p:sldLayoutId id="2147483826" r:id="rId178"/>
    <p:sldLayoutId id="2147483827" r:id="rId179"/>
    <p:sldLayoutId id="2147483828" r:id="rId180"/>
    <p:sldLayoutId id="2147483829" r:id="rId181"/>
    <p:sldLayoutId id="2147483830" r:id="rId182"/>
    <p:sldLayoutId id="2147483831" r:id="rId183"/>
    <p:sldLayoutId id="2147483832" r:id="rId184"/>
    <p:sldLayoutId id="2147483833" r:id="rId185"/>
    <p:sldLayoutId id="2147483834" r:id="rId186"/>
    <p:sldLayoutId id="2147483835" r:id="rId187"/>
    <p:sldLayoutId id="2147483836" r:id="rId188"/>
    <p:sldLayoutId id="2147483837" r:id="rId189"/>
    <p:sldLayoutId id="2147483838" r:id="rId190"/>
    <p:sldLayoutId id="2147483839" r:id="rId191"/>
    <p:sldLayoutId id="2147483840" r:id="rId192"/>
    <p:sldLayoutId id="2147483841" r:id="rId193"/>
    <p:sldLayoutId id="2147483842" r:id="rId194"/>
    <p:sldLayoutId id="2147483843" r:id="rId195"/>
    <p:sldLayoutId id="2147483844" r:id="rId196"/>
    <p:sldLayoutId id="2147483845" r:id="rId197"/>
    <p:sldLayoutId id="2147483846" r:id="rId198"/>
    <p:sldLayoutId id="2147483847" r:id="rId199"/>
    <p:sldLayoutId id="2147483848" r:id="rId200"/>
    <p:sldLayoutId id="2147483849" r:id="rId201"/>
    <p:sldLayoutId id="2147483850" r:id="rId202"/>
    <p:sldLayoutId id="2147483851" r:id="rId203"/>
    <p:sldLayoutId id="2147483852" r:id="rId204"/>
    <p:sldLayoutId id="2147483853" r:id="rId205"/>
    <p:sldLayoutId id="2147483854" r:id="rId206"/>
    <p:sldLayoutId id="2147483855" r:id="rId207"/>
    <p:sldLayoutId id="2147483856" r:id="rId208"/>
    <p:sldLayoutId id="2147483857" r:id="rId209"/>
    <p:sldLayoutId id="2147483858" r:id="rId210"/>
    <p:sldLayoutId id="2147483859" r:id="rId211"/>
    <p:sldLayoutId id="2147483860" r:id="rId212"/>
    <p:sldLayoutId id="2147483861" r:id="rId213"/>
    <p:sldLayoutId id="2147483862" r:id="rId214"/>
    <p:sldLayoutId id="2147483863" r:id="rId215"/>
    <p:sldLayoutId id="2147483864" r:id="rId216"/>
    <p:sldLayoutId id="2147483865" r:id="rId217"/>
    <p:sldLayoutId id="2147483866" r:id="rId218"/>
    <p:sldLayoutId id="2147483867" r:id="rId219"/>
    <p:sldLayoutId id="2147483868" r:id="rId220"/>
    <p:sldLayoutId id="2147483869" r:id="rId221"/>
    <p:sldLayoutId id="2147483870" r:id="rId222"/>
    <p:sldLayoutId id="2147483871" r:id="rId223"/>
    <p:sldLayoutId id="2147483872" r:id="rId224"/>
    <p:sldLayoutId id="2147483873" r:id="rId225"/>
    <p:sldLayoutId id="2147483874" r:id="rId226"/>
    <p:sldLayoutId id="2147483875" r:id="rId227"/>
    <p:sldLayoutId id="2147483876" r:id="rId228"/>
    <p:sldLayoutId id="2147483877" r:id="rId229"/>
    <p:sldLayoutId id="2147483878" r:id="rId230"/>
    <p:sldLayoutId id="2147483879" r:id="rId231"/>
    <p:sldLayoutId id="2147483880" r:id="rId232"/>
    <p:sldLayoutId id="2147483881" r:id="rId233"/>
    <p:sldLayoutId id="2147483882" r:id="rId234"/>
    <p:sldLayoutId id="2147483883" r:id="rId235"/>
    <p:sldLayoutId id="2147483884" r:id="rId236"/>
    <p:sldLayoutId id="2147483885" r:id="rId237"/>
    <p:sldLayoutId id="2147483886" r:id="rId238"/>
    <p:sldLayoutId id="2147483887" r:id="rId239"/>
    <p:sldLayoutId id="2147483888" r:id="rId240"/>
    <p:sldLayoutId id="2147483889" r:id="rId241"/>
    <p:sldLayoutId id="2147483890" r:id="rId242"/>
    <p:sldLayoutId id="2147483891" r:id="rId243"/>
    <p:sldLayoutId id="2147483892" r:id="rId244"/>
    <p:sldLayoutId id="2147483893" r:id="rId245"/>
    <p:sldLayoutId id="2147483894" r:id="rId246"/>
    <p:sldLayoutId id="2147483895" r:id="rId247"/>
    <p:sldLayoutId id="2147483896" r:id="rId248"/>
    <p:sldLayoutId id="2147483897" r:id="rId249"/>
    <p:sldLayoutId id="2147483898" r:id="rId250"/>
    <p:sldLayoutId id="2147483899" r:id="rId251"/>
    <p:sldLayoutId id="2147483900" r:id="rId252"/>
    <p:sldLayoutId id="2147483901" r:id="rId253"/>
    <p:sldLayoutId id="2147483902" r:id="rId254"/>
    <p:sldLayoutId id="2147483903" r:id="rId255"/>
    <p:sldLayoutId id="2147483904" r:id="rId256"/>
    <p:sldLayoutId id="2147483905" r:id="rId257"/>
    <p:sldLayoutId id="2147483906" r:id="rId258"/>
    <p:sldLayoutId id="2147483907" r:id="rId259"/>
    <p:sldLayoutId id="2147483908" r:id="rId260"/>
    <p:sldLayoutId id="2147483909" r:id="rId261"/>
    <p:sldLayoutId id="2147483910" r:id="rId262"/>
    <p:sldLayoutId id="2147483911" r:id="rId263"/>
    <p:sldLayoutId id="2147483912" r:id="rId264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emf"/><Relationship Id="rId14" Type="http://schemas.openxmlformats.org/officeDocument/2006/relationships/image" Target="../media/image41.emf"/><Relationship Id="rId15" Type="http://schemas.openxmlformats.org/officeDocument/2006/relationships/image" Target="../media/image42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4" Type="http://schemas.openxmlformats.org/officeDocument/2006/relationships/image" Target="../media/image44.tiff"/><Relationship Id="rId5" Type="http://schemas.openxmlformats.org/officeDocument/2006/relationships/image" Target="../media/image45.tiff"/><Relationship Id="rId6" Type="http://schemas.openxmlformats.org/officeDocument/2006/relationships/image" Target="../media/image46.tiff"/><Relationship Id="rId7" Type="http://schemas.openxmlformats.org/officeDocument/2006/relationships/image" Target="../media/image47.jpeg"/><Relationship Id="rId8" Type="http://schemas.openxmlformats.org/officeDocument/2006/relationships/image" Target="../media/image48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4" Type="http://schemas.openxmlformats.org/officeDocument/2006/relationships/image" Target="../media/image56.png"/><Relationship Id="rId5" Type="http://schemas.openxmlformats.org/officeDocument/2006/relationships/image" Target="../media/image57.jpg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69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矩形 5"/>
          <p:cNvSpPr/>
          <p:nvPr/>
        </p:nvSpPr>
        <p:spPr>
          <a:xfrm>
            <a:off x="2976563" y="2278063"/>
            <a:ext cx="6238876" cy="2301876"/>
          </a:xfrm>
          <a:prstGeom prst="rect">
            <a:avLst/>
          </a:prstGeom>
          <a:ln w="381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21" name="矩形 6"/>
          <p:cNvSpPr/>
          <p:nvPr/>
        </p:nvSpPr>
        <p:spPr>
          <a:xfrm>
            <a:off x="2554288" y="2278063"/>
            <a:ext cx="219076" cy="2301876"/>
          </a:xfrm>
          <a:prstGeom prst="rect">
            <a:avLst/>
          </a:prstGeom>
          <a:solidFill>
            <a:schemeClr val="accent3">
              <a:lumOff val="44000"/>
            </a:schemeClr>
          </a:solidFill>
          <a:ln w="381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22" name="矩形 7"/>
          <p:cNvSpPr/>
          <p:nvPr/>
        </p:nvSpPr>
        <p:spPr>
          <a:xfrm>
            <a:off x="9418638" y="2278063"/>
            <a:ext cx="219076" cy="2301876"/>
          </a:xfrm>
          <a:prstGeom prst="rect">
            <a:avLst/>
          </a:prstGeom>
          <a:solidFill>
            <a:schemeClr val="accent3">
              <a:lumOff val="44000"/>
            </a:schemeClr>
          </a:solidFill>
          <a:ln w="381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grpSp>
        <p:nvGrpSpPr>
          <p:cNvPr id="2627" name="Group 5"/>
          <p:cNvGrpSpPr/>
          <p:nvPr/>
        </p:nvGrpSpPr>
        <p:grpSpPr>
          <a:xfrm>
            <a:off x="2590649" y="2459426"/>
            <a:ext cx="6966008" cy="3192977"/>
            <a:chOff x="-806600" y="82938"/>
            <a:chExt cx="6966006" cy="3192975"/>
          </a:xfrm>
        </p:grpSpPr>
        <p:sp>
          <p:nvSpPr>
            <p:cNvPr id="2623" name="文本框 9"/>
            <p:cNvSpPr txBox="1"/>
            <p:nvPr/>
          </p:nvSpPr>
          <p:spPr>
            <a:xfrm>
              <a:off x="1656079" y="82938"/>
              <a:ext cx="2092878" cy="692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3900" b="1">
                  <a:solidFill>
                    <a:schemeClr val="accent3">
                      <a:lumOff val="44000"/>
                    </a:schemeClr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rPr dirty="0">
                  <a:latin typeface="Lantinghei TC Demibold" charset="-120"/>
                  <a:ea typeface="Lantinghei TC Demibold" charset="-120"/>
                  <a:cs typeface="Lantinghei TC Demibold" charset="-120"/>
                </a:rPr>
                <a:t>系統分析</a:t>
              </a:r>
            </a:p>
          </p:txBody>
        </p:sp>
        <p:sp>
          <p:nvSpPr>
            <p:cNvPr id="2624" name="文本框 10"/>
            <p:cNvSpPr txBox="1"/>
            <p:nvPr/>
          </p:nvSpPr>
          <p:spPr>
            <a:xfrm>
              <a:off x="-232691" y="807338"/>
              <a:ext cx="5818188" cy="6924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44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rPr sz="3900" dirty="0" smtClean="0">
                  <a:latin typeface="Lantinghei TC Demibold" charset="-120"/>
                  <a:ea typeface="Lantinghei TC Demibold" charset="-120"/>
                  <a:cs typeface="Lantinghei TC Demibold" charset="-120"/>
                  <a:sym typeface="Arial"/>
                </a:rPr>
                <a:t>校園</a:t>
              </a:r>
              <a:r>
                <a:rPr lang="zh-TW" altLang="en-US" sz="3900" dirty="0" smtClean="0">
                  <a:latin typeface="Lantinghei TC Demibold" charset="-120"/>
                  <a:ea typeface="Lantinghei TC Demibold" charset="-120"/>
                  <a:cs typeface="Lantinghei TC Demibold" charset="-120"/>
                  <a:sym typeface="Arial"/>
                </a:rPr>
                <a:t>網管及智慧停車系統</a:t>
              </a:r>
              <a:endParaRPr sz="3900" dirty="0">
                <a:latin typeface="Lantinghei TC Demibold" charset="-120"/>
                <a:ea typeface="Lantinghei TC Demibold" charset="-120"/>
                <a:cs typeface="Lantinghei TC Demibold" charset="-120"/>
                <a:sym typeface="Arial"/>
              </a:endParaRPr>
            </a:p>
          </p:txBody>
        </p:sp>
        <p:sp>
          <p:nvSpPr>
            <p:cNvPr id="2625" name="文本框 11"/>
            <p:cNvSpPr txBox="1"/>
            <p:nvPr/>
          </p:nvSpPr>
          <p:spPr>
            <a:xfrm>
              <a:off x="1732280" y="1683203"/>
              <a:ext cx="1932941" cy="320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>
                  <a:solidFill>
                    <a:schemeClr val="accent3">
                      <a:lumOff val="44000"/>
                    </a:schemeClr>
                  </a:solidFill>
                  <a:latin typeface="DFNHeiXBold-B5"/>
                  <a:ea typeface="DFNHeiXBold-B5"/>
                  <a:cs typeface="DFNHeiXBold-B5"/>
                  <a:sym typeface="DFNHeiXBold-B5"/>
                </a:defRPr>
              </a:lvl1pPr>
            </a:lstStyle>
            <a:p>
              <a:r>
                <a:t>指導老師  朱彥銘</a:t>
              </a:r>
            </a:p>
          </p:txBody>
        </p:sp>
        <p:sp>
          <p:nvSpPr>
            <p:cNvPr id="2626" name="文本框 11"/>
            <p:cNvSpPr txBox="1"/>
            <p:nvPr/>
          </p:nvSpPr>
          <p:spPr>
            <a:xfrm>
              <a:off x="-806600" y="2526414"/>
              <a:ext cx="6966006" cy="7494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457200">
                <a:lnSpc>
                  <a:spcPts val="5900"/>
                </a:lnSpc>
                <a:defRPr sz="2400">
                  <a:solidFill>
                    <a:schemeClr val="accent3">
                      <a:lumOff val="44000"/>
                    </a:schemeClr>
                  </a:solidFill>
                  <a:latin typeface="PingFang TC Semibold"/>
                  <a:ea typeface="PingFang TC Semibold"/>
                  <a:cs typeface="PingFang TC Semibold"/>
                  <a:sym typeface="PingFang TC Semibold"/>
                </a:defRPr>
              </a:lvl1pPr>
            </a:lstStyle>
            <a:p>
              <a:r>
                <a:rPr dirty="0"/>
                <a:t>組員：</a:t>
              </a:r>
              <a:r>
                <a:rPr dirty="0" smtClean="0"/>
                <a:t>莊博馨</a:t>
              </a:r>
              <a:r>
                <a:rPr lang="en-US" dirty="0" smtClean="0"/>
                <a:t> </a:t>
              </a:r>
              <a:r>
                <a:rPr dirty="0" smtClean="0"/>
                <a:t>、</a:t>
              </a:r>
              <a:r>
                <a:rPr dirty="0"/>
                <a:t>曾瓊瑩、蔡心敏、林薏庭、陳沛穎</a:t>
              </a:r>
              <a:endParaRPr sz="1200" dirty="0">
                <a:latin typeface="PingFang TC Regular"/>
                <a:ea typeface="PingFang TC Regular"/>
                <a:cs typeface="PingFang TC Regular"/>
                <a:sym typeface="PingFang TC Regular"/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27" grpId="1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5" name="图片 34" descr="图片 34"/>
          <p:cNvPicPr>
            <a:picLocks noChangeAspect="1"/>
          </p:cNvPicPr>
          <p:nvPr/>
        </p:nvPicPr>
        <p:blipFill>
          <a:blip r:embed="rId2">
            <a:extLst/>
          </a:blip>
          <a:srcRect t="37170" b="25630"/>
          <a:stretch>
            <a:fillRect/>
          </a:stretch>
        </p:blipFill>
        <p:spPr>
          <a:xfrm>
            <a:off x="-6350" y="2187575"/>
            <a:ext cx="12206289" cy="2482851"/>
          </a:xfrm>
          <a:prstGeom prst="rect">
            <a:avLst/>
          </a:prstGeom>
          <a:ln w="12700">
            <a:miter lim="400000"/>
          </a:ln>
        </p:spPr>
      </p:pic>
      <p:sp>
        <p:nvSpPr>
          <p:cNvPr id="2836" name="文本框 35"/>
          <p:cNvSpPr txBox="1"/>
          <p:nvPr/>
        </p:nvSpPr>
        <p:spPr>
          <a:xfrm>
            <a:off x="2660650" y="2828925"/>
            <a:ext cx="1050927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>
                <a:solidFill>
                  <a:srgbClr val="27377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 smtClean="0"/>
              <a:t>0</a:t>
            </a:r>
            <a:r>
              <a:rPr lang="en-US" dirty="0" smtClean="0"/>
              <a:t>2</a:t>
            </a:r>
            <a:endParaRPr dirty="0"/>
          </a:p>
        </p:txBody>
      </p:sp>
      <p:sp>
        <p:nvSpPr>
          <p:cNvPr id="2837" name="文本框 36"/>
          <p:cNvSpPr txBox="1"/>
          <p:nvPr/>
        </p:nvSpPr>
        <p:spPr>
          <a:xfrm>
            <a:off x="3806825" y="2828925"/>
            <a:ext cx="5442308" cy="1183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10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網管系統splunk</a:t>
            </a:r>
          </a:p>
        </p:txBody>
      </p:sp>
      <p:sp>
        <p:nvSpPr>
          <p:cNvPr id="2838" name="矩形 39"/>
          <p:cNvSpPr/>
          <p:nvPr/>
        </p:nvSpPr>
        <p:spPr>
          <a:xfrm>
            <a:off x="-4764" y="2071688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839" name="矩形 40"/>
          <p:cNvSpPr/>
          <p:nvPr/>
        </p:nvSpPr>
        <p:spPr>
          <a:xfrm>
            <a:off x="-4764" y="4670425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pic>
        <p:nvPicPr>
          <p:cNvPr id="2840" name="图片 41" descr="图片 41"/>
          <p:cNvPicPr>
            <a:picLocks noChangeAspect="1"/>
          </p:cNvPicPr>
          <p:nvPr/>
        </p:nvPicPr>
        <p:blipFill>
          <a:blip r:embed="rId3">
            <a:extLst/>
          </a:blip>
          <a:srcRect t="6280" r="10789" b="10004"/>
          <a:stretch>
            <a:fillRect/>
          </a:stretch>
        </p:blipFill>
        <p:spPr>
          <a:xfrm>
            <a:off x="3721100" y="2709863"/>
            <a:ext cx="180975" cy="1438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50" name="Group 8"/>
          <p:cNvGrpSpPr/>
          <p:nvPr/>
        </p:nvGrpSpPr>
        <p:grpSpPr>
          <a:xfrm>
            <a:off x="655638" y="187325"/>
            <a:ext cx="10880725" cy="6132513"/>
            <a:chOff x="0" y="0"/>
            <a:chExt cx="10880724" cy="6132512"/>
          </a:xfrm>
        </p:grpSpPr>
        <p:sp>
          <p:nvSpPr>
            <p:cNvPr id="2841" name="六边形 43"/>
            <p:cNvSpPr/>
            <p:nvPr/>
          </p:nvSpPr>
          <p:spPr>
            <a:xfrm>
              <a:off x="64553" y="2066214"/>
              <a:ext cx="668325" cy="57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42" name="六边形 44"/>
            <p:cNvSpPr/>
            <p:nvPr/>
          </p:nvSpPr>
          <p:spPr>
            <a:xfrm>
              <a:off x="0" y="4927051"/>
              <a:ext cx="1002486" cy="864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43" name="六边形 45"/>
            <p:cNvSpPr/>
            <p:nvPr/>
          </p:nvSpPr>
          <p:spPr>
            <a:xfrm>
              <a:off x="5537891" y="4695123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44" name="六边形 46"/>
            <p:cNvSpPr/>
            <p:nvPr/>
          </p:nvSpPr>
          <p:spPr>
            <a:xfrm>
              <a:off x="7878464" y="1959449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45" name="六边形 47"/>
            <p:cNvSpPr/>
            <p:nvPr/>
          </p:nvSpPr>
          <p:spPr>
            <a:xfrm>
              <a:off x="2419632" y="4026528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46" name="六边形 48"/>
            <p:cNvSpPr/>
            <p:nvPr/>
          </p:nvSpPr>
          <p:spPr>
            <a:xfrm>
              <a:off x="9354825" y="0"/>
              <a:ext cx="1339494" cy="1154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47" name="六边形 49"/>
            <p:cNvSpPr/>
            <p:nvPr/>
          </p:nvSpPr>
          <p:spPr>
            <a:xfrm>
              <a:off x="9354825" y="5449707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48" name="六边形 50"/>
            <p:cNvSpPr/>
            <p:nvPr/>
          </p:nvSpPr>
          <p:spPr>
            <a:xfrm>
              <a:off x="4759088" y="1276644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49" name="六边形 51"/>
            <p:cNvSpPr/>
            <p:nvPr/>
          </p:nvSpPr>
          <p:spPr>
            <a:xfrm>
              <a:off x="10429037" y="2447595"/>
              <a:ext cx="451688" cy="38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18" name="矩形 17"/>
          <p:cNvSpPr/>
          <p:nvPr/>
        </p:nvSpPr>
        <p:spPr>
          <a:xfrm>
            <a:off x="5533299" y="4041122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負 責 </a:t>
            </a:r>
            <a:r>
              <a:rPr lang="zh-TW" altLang="en-US" dirty="0">
                <a:latin typeface="Lantinghei TC Demibold" charset="-120"/>
                <a:ea typeface="Lantinghei TC Demibold" charset="-120"/>
                <a:cs typeface="Lantinghei TC Demibold" charset="-120"/>
              </a:rPr>
              <a:t>人 ：林薏庭</a:t>
            </a:r>
            <a:endParaRPr lang="zh-TW" altLang="en-US" sz="1200" dirty="0">
              <a:latin typeface="Lantinghei TC Demibold" charset="-120"/>
              <a:ea typeface="Lantinghei TC Demibold" charset="-120"/>
              <a:cs typeface="Lantinghei TC Demibold" charset="-120"/>
              <a:sym typeface="PingFang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6541716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6" name="文本框 8"/>
          <p:cNvSpPr txBox="1"/>
          <p:nvPr/>
        </p:nvSpPr>
        <p:spPr>
          <a:xfrm>
            <a:off x="778196" y="2348054"/>
            <a:ext cx="4261742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 smtClean="0"/>
              <a:t>進行資料分析</a:t>
            </a: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 smtClean="0"/>
              <a:t>Ａ</a:t>
            </a:r>
            <a:r>
              <a:rPr lang="en-US" altLang="zh-TW" b="0" spc="300" dirty="0" err="1" smtClean="0"/>
              <a:t>lert</a:t>
            </a:r>
            <a:r>
              <a:rPr lang="zh-TW" altLang="en-US" b="0" spc="300" dirty="0" smtClean="0"/>
              <a:t>設置</a:t>
            </a: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 smtClean="0"/>
              <a:t>筆數異常通知Ｓ</a:t>
            </a:r>
            <a:r>
              <a:rPr lang="en-US" altLang="zh-TW" b="0" spc="300" dirty="0" err="1" smtClean="0"/>
              <a:t>erver</a:t>
            </a:r>
            <a:r>
              <a:rPr lang="zh-TW" altLang="en-US" b="0" spc="300" dirty="0" smtClean="0"/>
              <a:t>端</a:t>
            </a: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b="0" spc="300" dirty="0"/>
          </a:p>
        </p:txBody>
      </p:sp>
      <p:grpSp>
        <p:nvGrpSpPr>
          <p:cNvPr id="8" name="任意多边形 82"/>
          <p:cNvGrpSpPr/>
          <p:nvPr/>
        </p:nvGrpSpPr>
        <p:grpSpPr>
          <a:xfrm>
            <a:off x="7467525" y="4107687"/>
            <a:ext cx="2877186" cy="1987003"/>
            <a:chOff x="-1" y="0"/>
            <a:chExt cx="1774826" cy="2747964"/>
          </a:xfrm>
        </p:grpSpPr>
        <p:sp>
          <p:nvSpPr>
            <p:cNvPr id="9" name="形狀"/>
            <p:cNvSpPr/>
            <p:nvPr/>
          </p:nvSpPr>
          <p:spPr>
            <a:xfrm>
              <a:off x="-1" y="0"/>
              <a:ext cx="1774826" cy="274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26" y="0"/>
                  </a:moveTo>
                  <a:lnTo>
                    <a:pt x="15198" y="1416"/>
                  </a:lnTo>
                  <a:lnTo>
                    <a:pt x="19411" y="1416"/>
                  </a:lnTo>
                  <a:cubicBezTo>
                    <a:pt x="20620" y="1416"/>
                    <a:pt x="21600" y="2050"/>
                    <a:pt x="21600" y="2831"/>
                  </a:cubicBezTo>
                  <a:lnTo>
                    <a:pt x="21600" y="20186"/>
                  </a:lnTo>
                  <a:cubicBezTo>
                    <a:pt x="21600" y="20967"/>
                    <a:pt x="20620" y="21600"/>
                    <a:pt x="19411" y="21600"/>
                  </a:cubicBezTo>
                  <a:lnTo>
                    <a:pt x="2189" y="21600"/>
                  </a:lnTo>
                  <a:cubicBezTo>
                    <a:pt x="980" y="21600"/>
                    <a:pt x="0" y="20967"/>
                    <a:pt x="0" y="20186"/>
                  </a:cubicBezTo>
                  <a:lnTo>
                    <a:pt x="0" y="2831"/>
                  </a:lnTo>
                  <a:cubicBezTo>
                    <a:pt x="0" y="2050"/>
                    <a:pt x="980" y="1416"/>
                    <a:pt x="2189" y="1416"/>
                  </a:cubicBezTo>
                  <a:lnTo>
                    <a:pt x="12655" y="1416"/>
                  </a:lnTo>
                  <a:lnTo>
                    <a:pt x="13926" y="0"/>
                  </a:lnTo>
                  <a:close/>
                </a:path>
              </a:pathLst>
            </a:custGeom>
            <a:solidFill>
              <a:srgbClr val="273775"/>
            </a:solidFill>
            <a:ln w="3175" cap="flat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>
              <a:outerShdw dist="38100" dir="2700000" rotWithShape="0">
                <a:srgbClr val="000000">
                  <a:alpha val="18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/>
            </a:p>
          </p:txBody>
        </p:sp>
        <p:sp>
          <p:nvSpPr>
            <p:cNvPr id="10" name="此处输入文本…"/>
            <p:cNvSpPr txBox="1"/>
            <p:nvPr/>
          </p:nvSpPr>
          <p:spPr>
            <a:xfrm>
              <a:off x="105882" y="976793"/>
              <a:ext cx="1563059" cy="8035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50000"/>
                </a:lnSpc>
                <a:defRPr sz="16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TW" altLang="en-US" sz="2400" dirty="0" smtClean="0"/>
                <a:t>警示應用套件設定</a:t>
              </a:r>
              <a:endParaRPr sz="2400" dirty="0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685800" y="377825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916" y="1361063"/>
            <a:ext cx="5607279" cy="268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784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分析結果</a:t>
            </a:r>
            <a:endParaRPr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t="12936"/>
          <a:stretch/>
        </p:blipFill>
        <p:spPr>
          <a:xfrm>
            <a:off x="1092802" y="1160534"/>
            <a:ext cx="9794448" cy="462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951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146770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nb-NO" dirty="0"/>
              <a:t>設定</a:t>
            </a:r>
            <a:r>
              <a:rPr lang="nb-NO" altLang="zh-TW" dirty="0"/>
              <a:t>Alert</a:t>
            </a:r>
            <a:endParaRPr dirty="0"/>
          </a:p>
        </p:txBody>
      </p:sp>
      <p:sp>
        <p:nvSpPr>
          <p:cNvPr id="10" name="文本框 8"/>
          <p:cNvSpPr txBox="1"/>
          <p:nvPr/>
        </p:nvSpPr>
        <p:spPr>
          <a:xfrm>
            <a:off x="3438696" y="5557586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分析如果有</a:t>
            </a:r>
            <a:r>
              <a:rPr lang="en-US" altLang="zh-TW" dirty="0" smtClean="0"/>
              <a:t>error</a:t>
            </a:r>
            <a:r>
              <a:rPr lang="zh-TW" altLang="en-US" dirty="0" smtClean="0"/>
              <a:t>情形發生，通知管理者</a:t>
            </a:r>
            <a:endParaRPr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27" y="1542983"/>
            <a:ext cx="10582275" cy="1000125"/>
          </a:xfrm>
          <a:prstGeom prst="rect">
            <a:avLst/>
          </a:prstGeom>
        </p:spPr>
      </p:pic>
      <p:pic>
        <p:nvPicPr>
          <p:cNvPr id="13" name="內容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27" y="3246601"/>
            <a:ext cx="40195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5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/>
              <a:t>筆數異常</a:t>
            </a:r>
            <a:endParaRPr dirty="0"/>
          </a:p>
        </p:txBody>
      </p:sp>
      <p:sp>
        <p:nvSpPr>
          <p:cNvPr id="10" name="文本框 8"/>
          <p:cNvSpPr txBox="1"/>
          <p:nvPr/>
        </p:nvSpPr>
        <p:spPr>
          <a:xfrm>
            <a:off x="3438696" y="5712776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7" name="文本框 8"/>
          <p:cNvSpPr txBox="1"/>
          <p:nvPr/>
        </p:nvSpPr>
        <p:spPr>
          <a:xfrm>
            <a:off x="3060468" y="5712775"/>
            <a:ext cx="747954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lang="zh-TW" altLang="en-US" dirty="0"/>
          </a:p>
        </p:txBody>
      </p:sp>
      <p:pic>
        <p:nvPicPr>
          <p:cNvPr id="9" name="內容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05" y="951606"/>
            <a:ext cx="10515600" cy="198584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8" y="5022093"/>
            <a:ext cx="10532197" cy="115234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505" y="3406380"/>
            <a:ext cx="10526046" cy="970204"/>
          </a:xfrm>
          <a:prstGeom prst="rect">
            <a:avLst/>
          </a:prstGeom>
        </p:spPr>
      </p:pic>
      <p:sp>
        <p:nvSpPr>
          <p:cNvPr id="18" name="文字方塊 17"/>
          <p:cNvSpPr txBox="1"/>
          <p:nvPr/>
        </p:nvSpPr>
        <p:spPr>
          <a:xfrm>
            <a:off x="8336212" y="3010502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1,513,540events 2017/10/19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623620" y="6260039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17,217events 2017/10/17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623620" y="4462183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17,221 events 2017/10/19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27305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0" name="文本框 8"/>
          <p:cNvSpPr txBox="1"/>
          <p:nvPr/>
        </p:nvSpPr>
        <p:spPr>
          <a:xfrm>
            <a:off x="3438696" y="5712776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7" name="文本框 8"/>
          <p:cNvSpPr txBox="1"/>
          <p:nvPr/>
        </p:nvSpPr>
        <p:spPr>
          <a:xfrm>
            <a:off x="3060468" y="5712775"/>
            <a:ext cx="747954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lang="zh-TW" altLang="en-US" dirty="0"/>
          </a:p>
        </p:txBody>
      </p:sp>
      <p:pic>
        <p:nvPicPr>
          <p:cNvPr id="18" name="內容版面配置區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221" y="914401"/>
            <a:ext cx="8566030" cy="538064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 bwMode="auto">
          <a:xfrm>
            <a:off x="1501407" y="1178725"/>
            <a:ext cx="815607" cy="5191227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文本框 8"/>
          <p:cNvSpPr txBox="1"/>
          <p:nvPr/>
        </p:nvSpPr>
        <p:spPr>
          <a:xfrm>
            <a:off x="2492914" y="4043359"/>
            <a:ext cx="163121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每秒跑Ｎ次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62332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筆數分析</a:t>
            </a:r>
            <a:endParaRPr dirty="0"/>
          </a:p>
        </p:txBody>
      </p:sp>
      <p:sp>
        <p:nvSpPr>
          <p:cNvPr id="10" name="文本框 8"/>
          <p:cNvSpPr txBox="1"/>
          <p:nvPr/>
        </p:nvSpPr>
        <p:spPr>
          <a:xfrm>
            <a:off x="3438696" y="5712776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7" name="文本框 8"/>
          <p:cNvSpPr txBox="1"/>
          <p:nvPr/>
        </p:nvSpPr>
        <p:spPr>
          <a:xfrm>
            <a:off x="3060468" y="5712775"/>
            <a:ext cx="747954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lang="zh-TW" altLang="en-US" dirty="0"/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623888" y="2101491"/>
            <a:ext cx="5571478" cy="493412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None/>
            </a:pPr>
            <a:r>
              <a:rPr lang="en-US" altLang="zh-TW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24(</a:t>
            </a:r>
            <a:r>
              <a:rPr lang="en-US" altLang="zh-TW" sz="2400" b="1" dirty="0" err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hr</a:t>
            </a:r>
            <a:r>
              <a:rPr lang="en-US" altLang="zh-TW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)</a:t>
            </a:r>
            <a:r>
              <a:rPr lang="zh-TW" altLang="en-US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lang="en-US" altLang="zh-TW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X</a:t>
            </a:r>
            <a:r>
              <a:rPr lang="zh-TW" altLang="en-US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lang="en-US" altLang="zh-TW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60(min)</a:t>
            </a:r>
            <a:r>
              <a:rPr lang="zh-TW" altLang="en-US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lang="en-US" altLang="zh-TW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X</a:t>
            </a:r>
            <a:r>
              <a:rPr lang="zh-TW" altLang="en-US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lang="en-US" altLang="zh-TW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6</a:t>
            </a:r>
            <a:r>
              <a:rPr lang="zh-TW" altLang="en-US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lang="en-US" altLang="zh-TW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X</a:t>
            </a:r>
            <a:r>
              <a:rPr lang="zh-TW" altLang="en-US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lang="en-US" altLang="zh-TW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2</a:t>
            </a:r>
            <a:r>
              <a:rPr lang="zh-TW" altLang="en-US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lang="en-US" altLang="zh-TW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=</a:t>
            </a:r>
            <a:r>
              <a:rPr lang="zh-TW" altLang="en-US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 </a:t>
            </a:r>
            <a:r>
              <a:rPr lang="en-US" altLang="zh-TW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17,280</a:t>
            </a:r>
            <a:endParaRPr lang="zh-TW" altLang="en-US" sz="2400" b="1" dirty="0">
              <a:solidFill>
                <a:srgbClr val="273775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011" y="2880583"/>
            <a:ext cx="2200275" cy="352425"/>
          </a:xfrm>
          <a:prstGeom prst="rect">
            <a:avLst/>
          </a:prstGeom>
        </p:spPr>
      </p:pic>
      <p:cxnSp>
        <p:nvCxnSpPr>
          <p:cNvPr id="16" name="直線單箭頭接點 8"/>
          <p:cNvCxnSpPr/>
          <p:nvPr/>
        </p:nvCxnSpPr>
        <p:spPr>
          <a:xfrm flipV="1">
            <a:off x="3842784" y="2486406"/>
            <a:ext cx="0" cy="3941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2571011" y="3230370"/>
            <a:ext cx="220027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每</a:t>
            </a:r>
            <a:r>
              <a:rPr lang="en-US" altLang="zh-TW" dirty="0" smtClean="0"/>
              <a:t>10</a:t>
            </a:r>
            <a:r>
              <a:rPr lang="zh-TW" altLang="en-US" dirty="0" smtClean="0"/>
              <a:t>秒執行一次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一分</a:t>
            </a:r>
            <a:r>
              <a:rPr lang="en-US" altLang="zh-TW" dirty="0" smtClean="0"/>
              <a:t>60</a:t>
            </a:r>
            <a:r>
              <a:rPr lang="zh-TW" altLang="en-US" dirty="0" smtClean="0"/>
              <a:t>秒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一分執行</a:t>
            </a:r>
            <a:r>
              <a:rPr lang="en-US" altLang="zh-TW" dirty="0" smtClean="0"/>
              <a:t>6</a:t>
            </a:r>
            <a:r>
              <a:rPr lang="zh-TW" altLang="en-US" dirty="0" smtClean="0"/>
              <a:t>次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6394350" y="2071683"/>
            <a:ext cx="311684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一日約有</a:t>
            </a:r>
            <a:r>
              <a:rPr lang="en-US" altLang="zh-TW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17,280</a:t>
            </a:r>
            <a:r>
              <a:rPr lang="zh-TW" altLang="en-US" sz="24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筆</a:t>
            </a:r>
          </a:p>
        </p:txBody>
      </p:sp>
      <p:cxnSp>
        <p:nvCxnSpPr>
          <p:cNvPr id="23" name="直線單箭頭接點 12"/>
          <p:cNvCxnSpPr/>
          <p:nvPr/>
        </p:nvCxnSpPr>
        <p:spPr>
          <a:xfrm rot="10800000" flipV="1">
            <a:off x="4466800" y="1707314"/>
            <a:ext cx="0" cy="3941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/>
          <p:cNvSpPr txBox="1"/>
          <p:nvPr/>
        </p:nvSpPr>
        <p:spPr>
          <a:xfrm>
            <a:off x="3784128" y="718526"/>
            <a:ext cx="2610222" cy="919401"/>
          </a:xfrm>
          <a:prstGeom prst="roundRect">
            <a:avLst/>
          </a:prstGeom>
          <a:solidFill>
            <a:srgbClr val="273775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Google DNS</a:t>
            </a:r>
          </a:p>
          <a:p>
            <a:r>
              <a:rPr lang="en-US" altLang="zh-TW" sz="2400" b="1" dirty="0" err="1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Hinet</a:t>
            </a:r>
            <a:r>
              <a:rPr lang="en-US" altLang="zh-TW" sz="24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  <a:sym typeface="微软雅黑"/>
              </a:rPr>
              <a:t> DNS</a:t>
            </a:r>
            <a:endParaRPr lang="zh-TW" altLang="en-US" sz="2400" b="1" dirty="0">
              <a:solidFill>
                <a:schemeClr val="bg1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25" name="內容版面配置區 4"/>
          <p:cNvPicPr>
            <a:picLocks noChangeAspect="1"/>
          </p:cNvPicPr>
          <p:nvPr/>
        </p:nvPicPr>
        <p:blipFill rotWithShape="1">
          <a:blip r:embed="rId4"/>
          <a:srcRect b="16292"/>
          <a:stretch/>
        </p:blipFill>
        <p:spPr>
          <a:xfrm>
            <a:off x="623888" y="4209062"/>
            <a:ext cx="10515600" cy="1662313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9274744" y="5448101"/>
            <a:ext cx="1328469" cy="31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本框 8"/>
          <p:cNvSpPr txBox="1"/>
          <p:nvPr/>
        </p:nvSpPr>
        <p:spPr>
          <a:xfrm>
            <a:off x="3842784" y="5977449"/>
            <a:ext cx="317009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smtClean="0"/>
              <a:t>將問題回報給測試人員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38165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315246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TW" dirty="0"/>
              <a:t>error</a:t>
            </a:r>
            <a:r>
              <a:rPr lang="zh-TW" altLang="en-US" dirty="0"/>
              <a:t>搜尋</a:t>
            </a:r>
            <a:r>
              <a:rPr lang="zh-TW" altLang="en-US" dirty="0" smtClean="0"/>
              <a:t>結果</a:t>
            </a:r>
            <a:r>
              <a:rPr lang="en-US" altLang="zh-TW" dirty="0" smtClean="0"/>
              <a:t>-</a:t>
            </a:r>
            <a:r>
              <a:rPr lang="zh-TW" altLang="en-US" dirty="0" smtClean="0"/>
              <a:t>視覺化</a:t>
            </a:r>
            <a:endParaRPr dirty="0"/>
          </a:p>
        </p:txBody>
      </p:sp>
      <p:sp>
        <p:nvSpPr>
          <p:cNvPr id="10" name="文本框 8"/>
          <p:cNvSpPr txBox="1"/>
          <p:nvPr/>
        </p:nvSpPr>
        <p:spPr>
          <a:xfrm>
            <a:off x="3438696" y="5712776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7" name="文本框 8"/>
          <p:cNvSpPr txBox="1"/>
          <p:nvPr/>
        </p:nvSpPr>
        <p:spPr>
          <a:xfrm>
            <a:off x="3060468" y="5712775"/>
            <a:ext cx="747954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" y="1454318"/>
            <a:ext cx="11220582" cy="379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4622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2" name="图片 34" descr="图片 34"/>
          <p:cNvPicPr>
            <a:picLocks noChangeAspect="1"/>
          </p:cNvPicPr>
          <p:nvPr/>
        </p:nvPicPr>
        <p:blipFill>
          <a:blip r:embed="rId2">
            <a:extLst/>
          </a:blip>
          <a:srcRect t="37170" b="25630"/>
          <a:stretch>
            <a:fillRect/>
          </a:stretch>
        </p:blipFill>
        <p:spPr>
          <a:xfrm>
            <a:off x="-6350" y="2187575"/>
            <a:ext cx="12206289" cy="2482851"/>
          </a:xfrm>
          <a:prstGeom prst="rect">
            <a:avLst/>
          </a:prstGeom>
          <a:ln w="12700">
            <a:miter lim="400000"/>
          </a:ln>
        </p:spPr>
      </p:pic>
      <p:sp>
        <p:nvSpPr>
          <p:cNvPr id="2853" name="文本框 35"/>
          <p:cNvSpPr txBox="1"/>
          <p:nvPr/>
        </p:nvSpPr>
        <p:spPr>
          <a:xfrm>
            <a:off x="2660650" y="2828925"/>
            <a:ext cx="107657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>
                <a:solidFill>
                  <a:srgbClr val="27377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 smtClean="0"/>
              <a:t>03</a:t>
            </a:r>
            <a:endParaRPr dirty="0"/>
          </a:p>
        </p:txBody>
      </p:sp>
      <p:sp>
        <p:nvSpPr>
          <p:cNvPr id="2854" name="文本框 36"/>
          <p:cNvSpPr txBox="1"/>
          <p:nvPr/>
        </p:nvSpPr>
        <p:spPr>
          <a:xfrm>
            <a:off x="3806825" y="2828925"/>
            <a:ext cx="8402298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/>
              <a:t>網管系統程式測試、</a:t>
            </a:r>
            <a:r>
              <a:rPr lang="en-US" altLang="zh-TW" dirty="0"/>
              <a:t>Server</a:t>
            </a:r>
          </a:p>
        </p:txBody>
      </p:sp>
      <p:sp>
        <p:nvSpPr>
          <p:cNvPr id="2855" name="矩形 39"/>
          <p:cNvSpPr/>
          <p:nvPr/>
        </p:nvSpPr>
        <p:spPr>
          <a:xfrm>
            <a:off x="-4764" y="2071688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856" name="矩形 40"/>
          <p:cNvSpPr/>
          <p:nvPr/>
        </p:nvSpPr>
        <p:spPr>
          <a:xfrm>
            <a:off x="-4764" y="4670425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pic>
        <p:nvPicPr>
          <p:cNvPr id="2857" name="图片 41" descr="图片 41"/>
          <p:cNvPicPr>
            <a:picLocks noChangeAspect="1"/>
          </p:cNvPicPr>
          <p:nvPr/>
        </p:nvPicPr>
        <p:blipFill>
          <a:blip r:embed="rId3">
            <a:extLst/>
          </a:blip>
          <a:srcRect t="6280" r="10789" b="10004"/>
          <a:stretch>
            <a:fillRect/>
          </a:stretch>
        </p:blipFill>
        <p:spPr>
          <a:xfrm>
            <a:off x="3721100" y="2709863"/>
            <a:ext cx="180975" cy="1438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67" name="Group 8"/>
          <p:cNvGrpSpPr/>
          <p:nvPr/>
        </p:nvGrpSpPr>
        <p:grpSpPr>
          <a:xfrm>
            <a:off x="655638" y="187325"/>
            <a:ext cx="10880725" cy="6132513"/>
            <a:chOff x="0" y="0"/>
            <a:chExt cx="10880724" cy="6132512"/>
          </a:xfrm>
        </p:grpSpPr>
        <p:sp>
          <p:nvSpPr>
            <p:cNvPr id="2858" name="六边形 43"/>
            <p:cNvSpPr/>
            <p:nvPr/>
          </p:nvSpPr>
          <p:spPr>
            <a:xfrm>
              <a:off x="64553" y="2066214"/>
              <a:ext cx="668325" cy="57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59" name="六边形 44"/>
            <p:cNvSpPr/>
            <p:nvPr/>
          </p:nvSpPr>
          <p:spPr>
            <a:xfrm>
              <a:off x="0" y="4927051"/>
              <a:ext cx="1002486" cy="864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60" name="六边形 45"/>
            <p:cNvSpPr/>
            <p:nvPr/>
          </p:nvSpPr>
          <p:spPr>
            <a:xfrm>
              <a:off x="5537891" y="4695123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61" name="六边形 46"/>
            <p:cNvSpPr/>
            <p:nvPr/>
          </p:nvSpPr>
          <p:spPr>
            <a:xfrm>
              <a:off x="7878464" y="1959449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62" name="六边形 47"/>
            <p:cNvSpPr/>
            <p:nvPr/>
          </p:nvSpPr>
          <p:spPr>
            <a:xfrm>
              <a:off x="2419632" y="4026528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63" name="六边形 48"/>
            <p:cNvSpPr/>
            <p:nvPr/>
          </p:nvSpPr>
          <p:spPr>
            <a:xfrm>
              <a:off x="9354825" y="0"/>
              <a:ext cx="1339494" cy="1154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64" name="六边形 49"/>
            <p:cNvSpPr/>
            <p:nvPr/>
          </p:nvSpPr>
          <p:spPr>
            <a:xfrm>
              <a:off x="9354825" y="5449707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65" name="六边形 50"/>
            <p:cNvSpPr/>
            <p:nvPr/>
          </p:nvSpPr>
          <p:spPr>
            <a:xfrm>
              <a:off x="4759088" y="1276644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66" name="六边形 51"/>
            <p:cNvSpPr/>
            <p:nvPr/>
          </p:nvSpPr>
          <p:spPr>
            <a:xfrm>
              <a:off x="10429037" y="2447595"/>
              <a:ext cx="451688" cy="38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18" name="矩形 17"/>
          <p:cNvSpPr/>
          <p:nvPr/>
        </p:nvSpPr>
        <p:spPr>
          <a:xfrm>
            <a:off x="5533299" y="4041122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負 責 </a:t>
            </a:r>
            <a:r>
              <a:rPr lang="zh-TW" altLang="en-US" dirty="0">
                <a:latin typeface="Lantinghei TC Demibold" charset="-120"/>
                <a:ea typeface="Lantinghei TC Demibold" charset="-120"/>
                <a:cs typeface="Lantinghei TC Demibold" charset="-120"/>
              </a:rPr>
              <a:t>人 ：曾瓊瑩</a:t>
            </a:r>
            <a:endParaRPr lang="zh-TW" altLang="en-US" sz="1200" dirty="0">
              <a:latin typeface="Lantinghei TC Demibold" charset="-120"/>
              <a:ea typeface="Lantinghei TC Demibold" charset="-120"/>
              <a:cs typeface="Lantinghei TC Demibold" charset="-120"/>
              <a:sym typeface="PingFang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943006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6" name="文本框 8"/>
          <p:cNvSpPr txBox="1"/>
          <p:nvPr/>
        </p:nvSpPr>
        <p:spPr>
          <a:xfrm>
            <a:off x="778196" y="1952764"/>
            <a:ext cx="6664643" cy="52629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 smtClean="0"/>
              <a:t>本地端測試</a:t>
            </a: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 smtClean="0"/>
              <a:t>監控</a:t>
            </a:r>
            <a:r>
              <a:rPr lang="en-US" altLang="zh-TW" b="0" spc="300" dirty="0" smtClean="0"/>
              <a:t>server</a:t>
            </a:r>
            <a:r>
              <a:rPr lang="zh-TW" altLang="en-US" b="0" spc="300" dirty="0" smtClean="0"/>
              <a:t>端是否發生異常</a:t>
            </a: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 smtClean="0"/>
              <a:t>當Ｓ</a:t>
            </a:r>
            <a:r>
              <a:rPr lang="en-US" altLang="zh-TW" b="0" spc="300" dirty="0" smtClean="0"/>
              <a:t>plunk</a:t>
            </a:r>
            <a:r>
              <a:rPr lang="zh-TW" altLang="en-US" b="0" spc="300" dirty="0" smtClean="0"/>
              <a:t>筆數異常，檢查Ｓ</a:t>
            </a:r>
            <a:r>
              <a:rPr lang="en-US" altLang="zh-TW" b="0" spc="300" dirty="0" err="1" smtClean="0"/>
              <a:t>erver</a:t>
            </a:r>
            <a:r>
              <a:rPr lang="zh-TW" altLang="en-US" b="0" spc="300" dirty="0" smtClean="0"/>
              <a:t>程序</a:t>
            </a: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 smtClean="0"/>
              <a:t>伺服器調整</a:t>
            </a: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b="0" spc="300" dirty="0"/>
          </a:p>
        </p:txBody>
      </p:sp>
      <p:grpSp>
        <p:nvGrpSpPr>
          <p:cNvPr id="8" name="任意多边形 82"/>
          <p:cNvGrpSpPr/>
          <p:nvPr/>
        </p:nvGrpSpPr>
        <p:grpSpPr>
          <a:xfrm>
            <a:off x="7868653" y="1587470"/>
            <a:ext cx="3542296" cy="4115498"/>
            <a:chOff x="-1" y="0"/>
            <a:chExt cx="1774826" cy="2747964"/>
          </a:xfrm>
        </p:grpSpPr>
        <p:sp>
          <p:nvSpPr>
            <p:cNvPr id="9" name="形狀"/>
            <p:cNvSpPr/>
            <p:nvPr/>
          </p:nvSpPr>
          <p:spPr>
            <a:xfrm>
              <a:off x="-1" y="0"/>
              <a:ext cx="1774826" cy="2747964"/>
            </a:xfrm>
            <a:prstGeom prst="snip1Rect">
              <a:avLst/>
            </a:prstGeom>
            <a:solidFill>
              <a:srgbClr val="273775"/>
            </a:solidFill>
            <a:ln w="3175" cap="flat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>
              <a:outerShdw dist="38100" dir="2700000" rotWithShape="0">
                <a:srgbClr val="000000">
                  <a:alpha val="18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/>
            </a:p>
          </p:txBody>
        </p:sp>
        <p:sp>
          <p:nvSpPr>
            <p:cNvPr id="10" name="此处输入文本…"/>
            <p:cNvSpPr txBox="1"/>
            <p:nvPr/>
          </p:nvSpPr>
          <p:spPr>
            <a:xfrm>
              <a:off x="105882" y="359538"/>
              <a:ext cx="1563059" cy="2038089"/>
            </a:xfrm>
            <a:prstGeom prst="snip1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50000"/>
                </a:lnSpc>
                <a:defRPr sz="16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TW" altLang="en-US" sz="2000" dirty="0"/>
                <a:t>一開始先</a:t>
              </a:r>
              <a:r>
                <a:rPr lang="zh-TW" altLang="en-US" sz="2000" dirty="0" smtClean="0"/>
                <a:t>在本地端及</a:t>
              </a:r>
              <a:r>
                <a:rPr lang="en-US" altLang="zh-TW" sz="2000" dirty="0" err="1" smtClean="0"/>
                <a:t>Splunk</a:t>
              </a:r>
              <a:r>
                <a:rPr lang="zh-TW" altLang="en-US" sz="2000" dirty="0"/>
                <a:t>測試</a:t>
              </a:r>
              <a:r>
                <a:rPr lang="zh-TW" altLang="en-US" sz="2000" dirty="0" smtClean="0"/>
                <a:t>，ＰＣ防火牆設定後，在</a:t>
              </a:r>
              <a:r>
                <a:rPr lang="en-US" altLang="zh-TW" sz="2000" dirty="0" err="1" smtClean="0"/>
                <a:t>Splunk</a:t>
              </a:r>
              <a:r>
                <a:rPr lang="zh-TW" altLang="en-US" sz="2000" dirty="0"/>
                <a:t>開</a:t>
              </a:r>
              <a:r>
                <a:rPr lang="en-US" altLang="zh-TW" sz="2000" dirty="0"/>
                <a:t>port</a:t>
              </a:r>
              <a:r>
                <a:rPr lang="zh-TW" altLang="en-US" sz="2000" dirty="0"/>
                <a:t>，利用</a:t>
              </a:r>
              <a:r>
                <a:rPr lang="en-US" altLang="zh-TW" sz="2000" dirty="0"/>
                <a:t>socket</a:t>
              </a:r>
              <a:r>
                <a:rPr lang="zh-TW" altLang="en-US" sz="2000" dirty="0"/>
                <a:t>程式把測試訊息丟到</a:t>
              </a:r>
              <a:r>
                <a:rPr lang="en-US" altLang="zh-TW" sz="2000" dirty="0" err="1"/>
                <a:t>Splunk</a:t>
              </a:r>
              <a:r>
                <a:rPr lang="zh-TW" altLang="en-US" sz="2000" dirty="0"/>
                <a:t>上面</a:t>
              </a:r>
              <a:endParaRPr sz="2000" dirty="0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685800" y="37782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測試工作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58825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1" name="Group 2"/>
          <p:cNvGrpSpPr/>
          <p:nvPr/>
        </p:nvGrpSpPr>
        <p:grpSpPr>
          <a:xfrm>
            <a:off x="4613275" y="303212"/>
            <a:ext cx="3154921" cy="599442"/>
            <a:chOff x="0" y="0"/>
            <a:chExt cx="3154920" cy="599440"/>
          </a:xfrm>
        </p:grpSpPr>
        <p:sp>
          <p:nvSpPr>
            <p:cNvPr id="2629" name="文本框 4"/>
            <p:cNvSpPr txBox="1"/>
            <p:nvPr/>
          </p:nvSpPr>
          <p:spPr>
            <a:xfrm>
              <a:off x="0" y="0"/>
              <a:ext cx="815340" cy="599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 b="1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目錄</a:t>
              </a:r>
            </a:p>
          </p:txBody>
        </p:sp>
        <p:sp>
          <p:nvSpPr>
            <p:cNvPr id="2630" name="文本框 5"/>
            <p:cNvSpPr txBox="1"/>
            <p:nvPr/>
          </p:nvSpPr>
          <p:spPr>
            <a:xfrm>
              <a:off x="908672" y="0"/>
              <a:ext cx="2246249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 b="1">
                  <a:solidFill>
                    <a:schemeClr val="accent3">
                      <a:lumOff val="44000"/>
                    </a:schemeClr>
                  </a:solidFill>
                  <a:latin typeface="Segoe UI"/>
                  <a:ea typeface="Segoe UI"/>
                  <a:cs typeface="Segoe UI"/>
                  <a:sym typeface="Segoe UI"/>
                </a:defRPr>
              </a:lvl1pPr>
            </a:lstStyle>
            <a:p>
              <a:r>
                <a:t>CONTENTS</a:t>
              </a:r>
            </a:p>
          </p:txBody>
        </p:sp>
      </p:grpSp>
      <p:grpSp>
        <p:nvGrpSpPr>
          <p:cNvPr id="2635" name="Group 5"/>
          <p:cNvGrpSpPr/>
          <p:nvPr/>
        </p:nvGrpSpPr>
        <p:grpSpPr>
          <a:xfrm>
            <a:off x="626347" y="2117322"/>
            <a:ext cx="5054601" cy="1053914"/>
            <a:chOff x="0" y="0"/>
            <a:chExt cx="5054600" cy="1053913"/>
          </a:xfrm>
        </p:grpSpPr>
        <p:sp>
          <p:nvSpPr>
            <p:cNvPr id="2632" name="任意多边形 47"/>
            <p:cNvSpPr/>
            <p:nvPr/>
          </p:nvSpPr>
          <p:spPr>
            <a:xfrm rot="10800000">
              <a:off x="-1" y="-1"/>
              <a:ext cx="5054601" cy="754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4" h="21397" extrusionOk="0">
                  <a:moveTo>
                    <a:pt x="20168" y="21396"/>
                  </a:moveTo>
                  <a:lnTo>
                    <a:pt x="1585" y="21396"/>
                  </a:lnTo>
                  <a:lnTo>
                    <a:pt x="1585" y="21388"/>
                  </a:lnTo>
                  <a:lnTo>
                    <a:pt x="476" y="21388"/>
                  </a:lnTo>
                  <a:cubicBezTo>
                    <a:pt x="-269" y="21498"/>
                    <a:pt x="139" y="20497"/>
                    <a:pt x="468" y="19690"/>
                  </a:cubicBezTo>
                  <a:cubicBezTo>
                    <a:pt x="621" y="18569"/>
                    <a:pt x="8" y="19402"/>
                    <a:pt x="167" y="18276"/>
                  </a:cubicBezTo>
                  <a:cubicBezTo>
                    <a:pt x="326" y="17149"/>
                    <a:pt x="288" y="17935"/>
                    <a:pt x="493" y="16966"/>
                  </a:cubicBezTo>
                  <a:cubicBezTo>
                    <a:pt x="698" y="15997"/>
                    <a:pt x="-97" y="16651"/>
                    <a:pt x="75" y="15761"/>
                  </a:cubicBezTo>
                  <a:cubicBezTo>
                    <a:pt x="246" y="14870"/>
                    <a:pt x="338" y="14844"/>
                    <a:pt x="510" y="13875"/>
                  </a:cubicBezTo>
                  <a:cubicBezTo>
                    <a:pt x="681" y="12905"/>
                    <a:pt x="301" y="13403"/>
                    <a:pt x="158" y="12827"/>
                  </a:cubicBezTo>
                  <a:cubicBezTo>
                    <a:pt x="16" y="12250"/>
                    <a:pt x="376" y="11910"/>
                    <a:pt x="434" y="11255"/>
                  </a:cubicBezTo>
                  <a:cubicBezTo>
                    <a:pt x="493" y="10600"/>
                    <a:pt x="280" y="10076"/>
                    <a:pt x="100" y="9474"/>
                  </a:cubicBezTo>
                  <a:cubicBezTo>
                    <a:pt x="-80" y="8871"/>
                    <a:pt x="447" y="8557"/>
                    <a:pt x="493" y="7954"/>
                  </a:cubicBezTo>
                  <a:cubicBezTo>
                    <a:pt x="539" y="7352"/>
                    <a:pt x="326" y="7142"/>
                    <a:pt x="142" y="6540"/>
                  </a:cubicBezTo>
                  <a:cubicBezTo>
                    <a:pt x="-42" y="5937"/>
                    <a:pt x="409" y="5492"/>
                    <a:pt x="418" y="5073"/>
                  </a:cubicBezTo>
                  <a:cubicBezTo>
                    <a:pt x="426" y="4654"/>
                    <a:pt x="259" y="3763"/>
                    <a:pt x="50" y="3291"/>
                  </a:cubicBezTo>
                  <a:cubicBezTo>
                    <a:pt x="-159" y="2820"/>
                    <a:pt x="345" y="2801"/>
                    <a:pt x="510" y="2243"/>
                  </a:cubicBezTo>
                  <a:cubicBezTo>
                    <a:pt x="674" y="1686"/>
                    <a:pt x="-478" y="347"/>
                    <a:pt x="476" y="0"/>
                  </a:cubicBezTo>
                  <a:lnTo>
                    <a:pt x="19059" y="0"/>
                  </a:lnTo>
                  <a:lnTo>
                    <a:pt x="19059" y="8"/>
                  </a:lnTo>
                  <a:lnTo>
                    <a:pt x="20168" y="8"/>
                  </a:lnTo>
                  <a:cubicBezTo>
                    <a:pt x="20913" y="-102"/>
                    <a:pt x="20505" y="899"/>
                    <a:pt x="20176" y="1706"/>
                  </a:cubicBezTo>
                  <a:cubicBezTo>
                    <a:pt x="20023" y="2827"/>
                    <a:pt x="20636" y="1994"/>
                    <a:pt x="20477" y="3120"/>
                  </a:cubicBezTo>
                  <a:cubicBezTo>
                    <a:pt x="20318" y="4247"/>
                    <a:pt x="20356" y="3461"/>
                    <a:pt x="20151" y="4430"/>
                  </a:cubicBezTo>
                  <a:cubicBezTo>
                    <a:pt x="19946" y="5399"/>
                    <a:pt x="20741" y="4745"/>
                    <a:pt x="20569" y="5635"/>
                  </a:cubicBezTo>
                  <a:cubicBezTo>
                    <a:pt x="20398" y="6526"/>
                    <a:pt x="20306" y="6552"/>
                    <a:pt x="20134" y="7521"/>
                  </a:cubicBezTo>
                  <a:cubicBezTo>
                    <a:pt x="19963" y="8491"/>
                    <a:pt x="20343" y="7993"/>
                    <a:pt x="20486" y="8569"/>
                  </a:cubicBezTo>
                  <a:cubicBezTo>
                    <a:pt x="20628" y="9146"/>
                    <a:pt x="20268" y="9486"/>
                    <a:pt x="20210" y="10141"/>
                  </a:cubicBezTo>
                  <a:cubicBezTo>
                    <a:pt x="20151" y="10796"/>
                    <a:pt x="20364" y="11320"/>
                    <a:pt x="20544" y="11922"/>
                  </a:cubicBezTo>
                  <a:cubicBezTo>
                    <a:pt x="20724" y="12525"/>
                    <a:pt x="20197" y="12839"/>
                    <a:pt x="20151" y="13442"/>
                  </a:cubicBezTo>
                  <a:cubicBezTo>
                    <a:pt x="20105" y="14044"/>
                    <a:pt x="20318" y="14254"/>
                    <a:pt x="20502" y="14856"/>
                  </a:cubicBezTo>
                  <a:cubicBezTo>
                    <a:pt x="20686" y="15459"/>
                    <a:pt x="20235" y="15904"/>
                    <a:pt x="20226" y="16323"/>
                  </a:cubicBezTo>
                  <a:cubicBezTo>
                    <a:pt x="20218" y="16742"/>
                    <a:pt x="20385" y="17633"/>
                    <a:pt x="20594" y="18105"/>
                  </a:cubicBezTo>
                  <a:cubicBezTo>
                    <a:pt x="20803" y="18576"/>
                    <a:pt x="20299" y="18595"/>
                    <a:pt x="20134" y="19153"/>
                  </a:cubicBezTo>
                  <a:cubicBezTo>
                    <a:pt x="19970" y="19710"/>
                    <a:pt x="21122" y="21049"/>
                    <a:pt x="20168" y="21396"/>
                  </a:cubicBezTo>
                  <a:close/>
                </a:path>
              </a:pathLst>
            </a:custGeom>
            <a:solidFill>
              <a:srgbClr val="2737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3" name="TextBox 14"/>
            <p:cNvSpPr txBox="1"/>
            <p:nvPr/>
          </p:nvSpPr>
          <p:spPr>
            <a:xfrm>
              <a:off x="525015" y="7845"/>
              <a:ext cx="884853" cy="608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>
                  <a:solidFill>
                    <a:srgbClr val="87B2D1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634" name="TextBox 18"/>
            <p:cNvSpPr txBox="1"/>
            <p:nvPr/>
          </p:nvSpPr>
          <p:spPr>
            <a:xfrm>
              <a:off x="1107814" y="142344"/>
              <a:ext cx="3509683" cy="911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just">
                <a:defRPr sz="25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 smtClean="0"/>
                <a:t>網管系統程式撰寫</a:t>
              </a:r>
              <a:endParaRPr dirty="0"/>
            </a:p>
          </p:txBody>
        </p:sp>
      </p:grpSp>
      <p:grpSp>
        <p:nvGrpSpPr>
          <p:cNvPr id="2639" name="Group 9"/>
          <p:cNvGrpSpPr/>
          <p:nvPr/>
        </p:nvGrpSpPr>
        <p:grpSpPr>
          <a:xfrm>
            <a:off x="626347" y="3257816"/>
            <a:ext cx="5054601" cy="1053914"/>
            <a:chOff x="0" y="0"/>
            <a:chExt cx="5054600" cy="1053913"/>
          </a:xfrm>
        </p:grpSpPr>
        <p:sp>
          <p:nvSpPr>
            <p:cNvPr id="2636" name="任意多边形 50"/>
            <p:cNvSpPr/>
            <p:nvPr/>
          </p:nvSpPr>
          <p:spPr>
            <a:xfrm rot="10800000">
              <a:off x="-1" y="-1"/>
              <a:ext cx="5054601" cy="754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4" h="21397" extrusionOk="0">
                  <a:moveTo>
                    <a:pt x="20168" y="21396"/>
                  </a:moveTo>
                  <a:lnTo>
                    <a:pt x="1585" y="21396"/>
                  </a:lnTo>
                  <a:lnTo>
                    <a:pt x="1585" y="21388"/>
                  </a:lnTo>
                  <a:lnTo>
                    <a:pt x="476" y="21388"/>
                  </a:lnTo>
                  <a:cubicBezTo>
                    <a:pt x="-269" y="21498"/>
                    <a:pt x="139" y="20497"/>
                    <a:pt x="468" y="19690"/>
                  </a:cubicBezTo>
                  <a:cubicBezTo>
                    <a:pt x="621" y="18569"/>
                    <a:pt x="8" y="19402"/>
                    <a:pt x="167" y="18276"/>
                  </a:cubicBezTo>
                  <a:cubicBezTo>
                    <a:pt x="326" y="17149"/>
                    <a:pt x="288" y="17935"/>
                    <a:pt x="493" y="16966"/>
                  </a:cubicBezTo>
                  <a:cubicBezTo>
                    <a:pt x="698" y="15997"/>
                    <a:pt x="-97" y="16651"/>
                    <a:pt x="75" y="15761"/>
                  </a:cubicBezTo>
                  <a:cubicBezTo>
                    <a:pt x="246" y="14870"/>
                    <a:pt x="338" y="14844"/>
                    <a:pt x="510" y="13875"/>
                  </a:cubicBezTo>
                  <a:cubicBezTo>
                    <a:pt x="681" y="12905"/>
                    <a:pt x="301" y="13403"/>
                    <a:pt x="158" y="12827"/>
                  </a:cubicBezTo>
                  <a:cubicBezTo>
                    <a:pt x="16" y="12250"/>
                    <a:pt x="376" y="11910"/>
                    <a:pt x="434" y="11255"/>
                  </a:cubicBezTo>
                  <a:cubicBezTo>
                    <a:pt x="493" y="10600"/>
                    <a:pt x="280" y="10076"/>
                    <a:pt x="100" y="9474"/>
                  </a:cubicBezTo>
                  <a:cubicBezTo>
                    <a:pt x="-80" y="8871"/>
                    <a:pt x="447" y="8557"/>
                    <a:pt x="493" y="7954"/>
                  </a:cubicBezTo>
                  <a:cubicBezTo>
                    <a:pt x="539" y="7352"/>
                    <a:pt x="326" y="7142"/>
                    <a:pt x="142" y="6540"/>
                  </a:cubicBezTo>
                  <a:cubicBezTo>
                    <a:pt x="-42" y="5937"/>
                    <a:pt x="409" y="5492"/>
                    <a:pt x="418" y="5073"/>
                  </a:cubicBezTo>
                  <a:cubicBezTo>
                    <a:pt x="426" y="4654"/>
                    <a:pt x="259" y="3763"/>
                    <a:pt x="50" y="3291"/>
                  </a:cubicBezTo>
                  <a:cubicBezTo>
                    <a:pt x="-159" y="2820"/>
                    <a:pt x="345" y="2801"/>
                    <a:pt x="510" y="2243"/>
                  </a:cubicBezTo>
                  <a:cubicBezTo>
                    <a:pt x="674" y="1686"/>
                    <a:pt x="-478" y="347"/>
                    <a:pt x="476" y="0"/>
                  </a:cubicBezTo>
                  <a:lnTo>
                    <a:pt x="19059" y="0"/>
                  </a:lnTo>
                  <a:lnTo>
                    <a:pt x="19059" y="8"/>
                  </a:lnTo>
                  <a:lnTo>
                    <a:pt x="20168" y="8"/>
                  </a:lnTo>
                  <a:cubicBezTo>
                    <a:pt x="20913" y="-102"/>
                    <a:pt x="20505" y="899"/>
                    <a:pt x="20176" y="1706"/>
                  </a:cubicBezTo>
                  <a:cubicBezTo>
                    <a:pt x="20023" y="2827"/>
                    <a:pt x="20636" y="1994"/>
                    <a:pt x="20477" y="3120"/>
                  </a:cubicBezTo>
                  <a:cubicBezTo>
                    <a:pt x="20318" y="4247"/>
                    <a:pt x="20356" y="3461"/>
                    <a:pt x="20151" y="4430"/>
                  </a:cubicBezTo>
                  <a:cubicBezTo>
                    <a:pt x="19946" y="5399"/>
                    <a:pt x="20741" y="4745"/>
                    <a:pt x="20569" y="5635"/>
                  </a:cubicBezTo>
                  <a:cubicBezTo>
                    <a:pt x="20398" y="6526"/>
                    <a:pt x="20306" y="6552"/>
                    <a:pt x="20134" y="7521"/>
                  </a:cubicBezTo>
                  <a:cubicBezTo>
                    <a:pt x="19963" y="8491"/>
                    <a:pt x="20343" y="7993"/>
                    <a:pt x="20486" y="8569"/>
                  </a:cubicBezTo>
                  <a:cubicBezTo>
                    <a:pt x="20628" y="9146"/>
                    <a:pt x="20268" y="9486"/>
                    <a:pt x="20210" y="10141"/>
                  </a:cubicBezTo>
                  <a:cubicBezTo>
                    <a:pt x="20151" y="10796"/>
                    <a:pt x="20364" y="11320"/>
                    <a:pt x="20544" y="11922"/>
                  </a:cubicBezTo>
                  <a:cubicBezTo>
                    <a:pt x="20724" y="12525"/>
                    <a:pt x="20197" y="12839"/>
                    <a:pt x="20151" y="13442"/>
                  </a:cubicBezTo>
                  <a:cubicBezTo>
                    <a:pt x="20105" y="14044"/>
                    <a:pt x="20318" y="14254"/>
                    <a:pt x="20502" y="14856"/>
                  </a:cubicBezTo>
                  <a:cubicBezTo>
                    <a:pt x="20686" y="15459"/>
                    <a:pt x="20235" y="15904"/>
                    <a:pt x="20226" y="16323"/>
                  </a:cubicBezTo>
                  <a:cubicBezTo>
                    <a:pt x="20218" y="16742"/>
                    <a:pt x="20385" y="17633"/>
                    <a:pt x="20594" y="18105"/>
                  </a:cubicBezTo>
                  <a:cubicBezTo>
                    <a:pt x="20803" y="18576"/>
                    <a:pt x="20299" y="18595"/>
                    <a:pt x="20134" y="19153"/>
                  </a:cubicBezTo>
                  <a:cubicBezTo>
                    <a:pt x="19970" y="19710"/>
                    <a:pt x="21122" y="21049"/>
                    <a:pt x="20168" y="21396"/>
                  </a:cubicBezTo>
                  <a:close/>
                </a:path>
              </a:pathLst>
            </a:custGeom>
            <a:solidFill>
              <a:srgbClr val="2737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37" name="TextBox 14"/>
            <p:cNvSpPr txBox="1"/>
            <p:nvPr/>
          </p:nvSpPr>
          <p:spPr>
            <a:xfrm>
              <a:off x="525015" y="7845"/>
              <a:ext cx="884853" cy="608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>
                  <a:solidFill>
                    <a:srgbClr val="87B2D1"/>
                  </a:solidFill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2638" name="TextBox 18"/>
            <p:cNvSpPr txBox="1"/>
            <p:nvPr/>
          </p:nvSpPr>
          <p:spPr>
            <a:xfrm>
              <a:off x="1107814" y="142344"/>
              <a:ext cx="3618335" cy="9115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just">
                <a:defRPr sz="25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TW" altLang="hu-HU" dirty="0"/>
                <a:t>網管系統</a:t>
              </a:r>
              <a:r>
                <a:rPr lang="hu-HU" altLang="zh-TW" dirty="0" err="1"/>
                <a:t>splunk</a:t>
              </a:r>
              <a:endParaRPr lang="hu-HU" altLang="zh-TW" dirty="0"/>
            </a:p>
          </p:txBody>
        </p:sp>
      </p:grpSp>
      <p:grpSp>
        <p:nvGrpSpPr>
          <p:cNvPr id="2643" name="Group 13"/>
          <p:cNvGrpSpPr/>
          <p:nvPr/>
        </p:nvGrpSpPr>
        <p:grpSpPr>
          <a:xfrm>
            <a:off x="626346" y="4547783"/>
            <a:ext cx="5054602" cy="754966"/>
            <a:chOff x="-1" y="-1"/>
            <a:chExt cx="5054601" cy="754964"/>
          </a:xfrm>
        </p:grpSpPr>
        <p:sp>
          <p:nvSpPr>
            <p:cNvPr id="2640" name="任意多边形 54"/>
            <p:cNvSpPr/>
            <p:nvPr/>
          </p:nvSpPr>
          <p:spPr>
            <a:xfrm rot="10800000">
              <a:off x="-1" y="-1"/>
              <a:ext cx="5054601" cy="754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4" h="21397" extrusionOk="0">
                  <a:moveTo>
                    <a:pt x="20168" y="21396"/>
                  </a:moveTo>
                  <a:lnTo>
                    <a:pt x="1585" y="21396"/>
                  </a:lnTo>
                  <a:lnTo>
                    <a:pt x="1585" y="21388"/>
                  </a:lnTo>
                  <a:lnTo>
                    <a:pt x="476" y="21388"/>
                  </a:lnTo>
                  <a:cubicBezTo>
                    <a:pt x="-269" y="21498"/>
                    <a:pt x="139" y="20497"/>
                    <a:pt x="468" y="19690"/>
                  </a:cubicBezTo>
                  <a:cubicBezTo>
                    <a:pt x="621" y="18569"/>
                    <a:pt x="8" y="19402"/>
                    <a:pt x="167" y="18276"/>
                  </a:cubicBezTo>
                  <a:cubicBezTo>
                    <a:pt x="326" y="17149"/>
                    <a:pt x="288" y="17935"/>
                    <a:pt x="493" y="16966"/>
                  </a:cubicBezTo>
                  <a:cubicBezTo>
                    <a:pt x="698" y="15997"/>
                    <a:pt x="-97" y="16651"/>
                    <a:pt x="75" y="15761"/>
                  </a:cubicBezTo>
                  <a:cubicBezTo>
                    <a:pt x="246" y="14870"/>
                    <a:pt x="338" y="14844"/>
                    <a:pt x="510" y="13875"/>
                  </a:cubicBezTo>
                  <a:cubicBezTo>
                    <a:pt x="681" y="12905"/>
                    <a:pt x="301" y="13403"/>
                    <a:pt x="158" y="12827"/>
                  </a:cubicBezTo>
                  <a:cubicBezTo>
                    <a:pt x="16" y="12250"/>
                    <a:pt x="376" y="11910"/>
                    <a:pt x="434" y="11255"/>
                  </a:cubicBezTo>
                  <a:cubicBezTo>
                    <a:pt x="493" y="10600"/>
                    <a:pt x="280" y="10076"/>
                    <a:pt x="100" y="9474"/>
                  </a:cubicBezTo>
                  <a:cubicBezTo>
                    <a:pt x="-80" y="8871"/>
                    <a:pt x="447" y="8557"/>
                    <a:pt x="493" y="7954"/>
                  </a:cubicBezTo>
                  <a:cubicBezTo>
                    <a:pt x="539" y="7352"/>
                    <a:pt x="326" y="7142"/>
                    <a:pt x="142" y="6540"/>
                  </a:cubicBezTo>
                  <a:cubicBezTo>
                    <a:pt x="-42" y="5937"/>
                    <a:pt x="409" y="5492"/>
                    <a:pt x="418" y="5073"/>
                  </a:cubicBezTo>
                  <a:cubicBezTo>
                    <a:pt x="426" y="4654"/>
                    <a:pt x="259" y="3763"/>
                    <a:pt x="50" y="3291"/>
                  </a:cubicBezTo>
                  <a:cubicBezTo>
                    <a:pt x="-159" y="2820"/>
                    <a:pt x="345" y="2801"/>
                    <a:pt x="510" y="2243"/>
                  </a:cubicBezTo>
                  <a:cubicBezTo>
                    <a:pt x="674" y="1686"/>
                    <a:pt x="-478" y="347"/>
                    <a:pt x="476" y="0"/>
                  </a:cubicBezTo>
                  <a:lnTo>
                    <a:pt x="19059" y="0"/>
                  </a:lnTo>
                  <a:lnTo>
                    <a:pt x="19059" y="8"/>
                  </a:lnTo>
                  <a:lnTo>
                    <a:pt x="20168" y="8"/>
                  </a:lnTo>
                  <a:cubicBezTo>
                    <a:pt x="20913" y="-102"/>
                    <a:pt x="20505" y="899"/>
                    <a:pt x="20176" y="1706"/>
                  </a:cubicBezTo>
                  <a:cubicBezTo>
                    <a:pt x="20023" y="2827"/>
                    <a:pt x="20636" y="1994"/>
                    <a:pt x="20477" y="3120"/>
                  </a:cubicBezTo>
                  <a:cubicBezTo>
                    <a:pt x="20318" y="4247"/>
                    <a:pt x="20356" y="3461"/>
                    <a:pt x="20151" y="4430"/>
                  </a:cubicBezTo>
                  <a:cubicBezTo>
                    <a:pt x="19946" y="5399"/>
                    <a:pt x="20741" y="4745"/>
                    <a:pt x="20569" y="5635"/>
                  </a:cubicBezTo>
                  <a:cubicBezTo>
                    <a:pt x="20398" y="6526"/>
                    <a:pt x="20306" y="6552"/>
                    <a:pt x="20134" y="7521"/>
                  </a:cubicBezTo>
                  <a:cubicBezTo>
                    <a:pt x="19963" y="8491"/>
                    <a:pt x="20343" y="7993"/>
                    <a:pt x="20486" y="8569"/>
                  </a:cubicBezTo>
                  <a:cubicBezTo>
                    <a:pt x="20628" y="9146"/>
                    <a:pt x="20268" y="9486"/>
                    <a:pt x="20210" y="10141"/>
                  </a:cubicBezTo>
                  <a:cubicBezTo>
                    <a:pt x="20151" y="10796"/>
                    <a:pt x="20364" y="11320"/>
                    <a:pt x="20544" y="11922"/>
                  </a:cubicBezTo>
                  <a:cubicBezTo>
                    <a:pt x="20724" y="12525"/>
                    <a:pt x="20197" y="12839"/>
                    <a:pt x="20151" y="13442"/>
                  </a:cubicBezTo>
                  <a:cubicBezTo>
                    <a:pt x="20105" y="14044"/>
                    <a:pt x="20318" y="14254"/>
                    <a:pt x="20502" y="14856"/>
                  </a:cubicBezTo>
                  <a:cubicBezTo>
                    <a:pt x="20686" y="15459"/>
                    <a:pt x="20235" y="15904"/>
                    <a:pt x="20226" y="16323"/>
                  </a:cubicBezTo>
                  <a:cubicBezTo>
                    <a:pt x="20218" y="16742"/>
                    <a:pt x="20385" y="17633"/>
                    <a:pt x="20594" y="18105"/>
                  </a:cubicBezTo>
                  <a:cubicBezTo>
                    <a:pt x="20803" y="18576"/>
                    <a:pt x="20299" y="18595"/>
                    <a:pt x="20134" y="19153"/>
                  </a:cubicBezTo>
                  <a:cubicBezTo>
                    <a:pt x="19970" y="19710"/>
                    <a:pt x="21122" y="21049"/>
                    <a:pt x="20168" y="21396"/>
                  </a:cubicBezTo>
                  <a:close/>
                </a:path>
              </a:pathLst>
            </a:custGeom>
            <a:solidFill>
              <a:srgbClr val="2737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1" name="TextBox 14"/>
            <p:cNvSpPr txBox="1"/>
            <p:nvPr/>
          </p:nvSpPr>
          <p:spPr>
            <a:xfrm>
              <a:off x="525015" y="86429"/>
              <a:ext cx="884853" cy="608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>
                  <a:solidFill>
                    <a:srgbClr val="87B2D1"/>
                  </a:solidFill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2642" name="TextBox 18"/>
            <p:cNvSpPr txBox="1"/>
            <p:nvPr/>
          </p:nvSpPr>
          <p:spPr>
            <a:xfrm>
              <a:off x="898886" y="165013"/>
              <a:ext cx="4016260" cy="529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just">
                <a:defRPr sz="25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TW" altLang="en-US" dirty="0"/>
                <a:t>網管系統程式測試</a:t>
              </a:r>
              <a:r>
                <a:rPr lang="zh-TW" altLang="en-US" dirty="0" smtClean="0"/>
                <a:t>、</a:t>
              </a:r>
              <a:r>
                <a:rPr lang="en-US" altLang="zh-TW" dirty="0" smtClean="0"/>
                <a:t>Server</a:t>
              </a:r>
              <a:endParaRPr lang="zh-TW" altLang="en-US" dirty="0"/>
            </a:p>
          </p:txBody>
        </p:sp>
      </p:grpSp>
      <p:grpSp>
        <p:nvGrpSpPr>
          <p:cNvPr id="2647" name="Group 17"/>
          <p:cNvGrpSpPr/>
          <p:nvPr/>
        </p:nvGrpSpPr>
        <p:grpSpPr>
          <a:xfrm>
            <a:off x="6371034" y="2135204"/>
            <a:ext cx="5054344" cy="754926"/>
            <a:chOff x="0" y="0"/>
            <a:chExt cx="5054342" cy="754925"/>
          </a:xfrm>
        </p:grpSpPr>
        <p:sp>
          <p:nvSpPr>
            <p:cNvPr id="2644" name="任意多边形 58"/>
            <p:cNvSpPr/>
            <p:nvPr/>
          </p:nvSpPr>
          <p:spPr>
            <a:xfrm rot="10800000">
              <a:off x="-1" y="-1"/>
              <a:ext cx="5054344" cy="75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4" h="21397" extrusionOk="0">
                  <a:moveTo>
                    <a:pt x="20168" y="21396"/>
                  </a:moveTo>
                  <a:lnTo>
                    <a:pt x="1585" y="21396"/>
                  </a:lnTo>
                  <a:lnTo>
                    <a:pt x="1585" y="21388"/>
                  </a:lnTo>
                  <a:lnTo>
                    <a:pt x="476" y="21388"/>
                  </a:lnTo>
                  <a:cubicBezTo>
                    <a:pt x="-269" y="21498"/>
                    <a:pt x="139" y="20497"/>
                    <a:pt x="468" y="19690"/>
                  </a:cubicBezTo>
                  <a:cubicBezTo>
                    <a:pt x="621" y="18569"/>
                    <a:pt x="8" y="19402"/>
                    <a:pt x="167" y="18276"/>
                  </a:cubicBezTo>
                  <a:cubicBezTo>
                    <a:pt x="326" y="17149"/>
                    <a:pt x="288" y="17935"/>
                    <a:pt x="493" y="16966"/>
                  </a:cubicBezTo>
                  <a:cubicBezTo>
                    <a:pt x="698" y="15997"/>
                    <a:pt x="-97" y="16651"/>
                    <a:pt x="75" y="15761"/>
                  </a:cubicBezTo>
                  <a:cubicBezTo>
                    <a:pt x="246" y="14870"/>
                    <a:pt x="338" y="14844"/>
                    <a:pt x="510" y="13875"/>
                  </a:cubicBezTo>
                  <a:cubicBezTo>
                    <a:pt x="681" y="12905"/>
                    <a:pt x="301" y="13403"/>
                    <a:pt x="158" y="12827"/>
                  </a:cubicBezTo>
                  <a:cubicBezTo>
                    <a:pt x="16" y="12250"/>
                    <a:pt x="376" y="11910"/>
                    <a:pt x="434" y="11255"/>
                  </a:cubicBezTo>
                  <a:cubicBezTo>
                    <a:pt x="493" y="10600"/>
                    <a:pt x="280" y="10076"/>
                    <a:pt x="100" y="9474"/>
                  </a:cubicBezTo>
                  <a:cubicBezTo>
                    <a:pt x="-80" y="8871"/>
                    <a:pt x="447" y="8557"/>
                    <a:pt x="493" y="7954"/>
                  </a:cubicBezTo>
                  <a:cubicBezTo>
                    <a:pt x="539" y="7352"/>
                    <a:pt x="326" y="7142"/>
                    <a:pt x="142" y="6540"/>
                  </a:cubicBezTo>
                  <a:cubicBezTo>
                    <a:pt x="-42" y="5937"/>
                    <a:pt x="409" y="5492"/>
                    <a:pt x="418" y="5073"/>
                  </a:cubicBezTo>
                  <a:cubicBezTo>
                    <a:pt x="426" y="4654"/>
                    <a:pt x="259" y="3763"/>
                    <a:pt x="50" y="3291"/>
                  </a:cubicBezTo>
                  <a:cubicBezTo>
                    <a:pt x="-159" y="2820"/>
                    <a:pt x="345" y="2801"/>
                    <a:pt x="510" y="2243"/>
                  </a:cubicBezTo>
                  <a:cubicBezTo>
                    <a:pt x="674" y="1686"/>
                    <a:pt x="-478" y="347"/>
                    <a:pt x="476" y="0"/>
                  </a:cubicBezTo>
                  <a:lnTo>
                    <a:pt x="19059" y="0"/>
                  </a:lnTo>
                  <a:lnTo>
                    <a:pt x="19059" y="8"/>
                  </a:lnTo>
                  <a:lnTo>
                    <a:pt x="20168" y="8"/>
                  </a:lnTo>
                  <a:cubicBezTo>
                    <a:pt x="20913" y="-102"/>
                    <a:pt x="20505" y="899"/>
                    <a:pt x="20176" y="1706"/>
                  </a:cubicBezTo>
                  <a:cubicBezTo>
                    <a:pt x="20023" y="2827"/>
                    <a:pt x="20636" y="1994"/>
                    <a:pt x="20477" y="3120"/>
                  </a:cubicBezTo>
                  <a:cubicBezTo>
                    <a:pt x="20318" y="4247"/>
                    <a:pt x="20356" y="3461"/>
                    <a:pt x="20151" y="4430"/>
                  </a:cubicBezTo>
                  <a:cubicBezTo>
                    <a:pt x="19946" y="5399"/>
                    <a:pt x="20741" y="4745"/>
                    <a:pt x="20569" y="5635"/>
                  </a:cubicBezTo>
                  <a:cubicBezTo>
                    <a:pt x="20398" y="6526"/>
                    <a:pt x="20306" y="6552"/>
                    <a:pt x="20134" y="7521"/>
                  </a:cubicBezTo>
                  <a:cubicBezTo>
                    <a:pt x="19963" y="8491"/>
                    <a:pt x="20343" y="7993"/>
                    <a:pt x="20486" y="8569"/>
                  </a:cubicBezTo>
                  <a:cubicBezTo>
                    <a:pt x="20628" y="9146"/>
                    <a:pt x="20268" y="9486"/>
                    <a:pt x="20210" y="10141"/>
                  </a:cubicBezTo>
                  <a:cubicBezTo>
                    <a:pt x="20151" y="10796"/>
                    <a:pt x="20364" y="11320"/>
                    <a:pt x="20544" y="11922"/>
                  </a:cubicBezTo>
                  <a:cubicBezTo>
                    <a:pt x="20724" y="12525"/>
                    <a:pt x="20197" y="12839"/>
                    <a:pt x="20151" y="13442"/>
                  </a:cubicBezTo>
                  <a:cubicBezTo>
                    <a:pt x="20105" y="14044"/>
                    <a:pt x="20318" y="14254"/>
                    <a:pt x="20502" y="14856"/>
                  </a:cubicBezTo>
                  <a:cubicBezTo>
                    <a:pt x="20686" y="15459"/>
                    <a:pt x="20235" y="15904"/>
                    <a:pt x="20226" y="16323"/>
                  </a:cubicBezTo>
                  <a:cubicBezTo>
                    <a:pt x="20218" y="16742"/>
                    <a:pt x="20385" y="17633"/>
                    <a:pt x="20594" y="18105"/>
                  </a:cubicBezTo>
                  <a:cubicBezTo>
                    <a:pt x="20803" y="18576"/>
                    <a:pt x="20299" y="18595"/>
                    <a:pt x="20134" y="19153"/>
                  </a:cubicBezTo>
                  <a:cubicBezTo>
                    <a:pt x="19970" y="19710"/>
                    <a:pt x="21122" y="21049"/>
                    <a:pt x="20168" y="21396"/>
                  </a:cubicBezTo>
                  <a:close/>
                </a:path>
              </a:pathLst>
            </a:custGeom>
            <a:solidFill>
              <a:srgbClr val="2737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5" name="TextBox 14"/>
            <p:cNvSpPr txBox="1"/>
            <p:nvPr/>
          </p:nvSpPr>
          <p:spPr>
            <a:xfrm>
              <a:off x="414975" y="22731"/>
              <a:ext cx="884808" cy="7094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>
                  <a:solidFill>
                    <a:srgbClr val="87B2D1"/>
                  </a:solidFill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2646" name="TextBox 18"/>
            <p:cNvSpPr txBox="1"/>
            <p:nvPr/>
          </p:nvSpPr>
          <p:spPr>
            <a:xfrm>
              <a:off x="1016080" y="112537"/>
              <a:ext cx="3705106" cy="52985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just">
                <a:defRPr sz="25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TW" altLang="en-US" dirty="0" smtClean="0"/>
                <a:t>校園停車智慧系統撰寫</a:t>
              </a:r>
              <a:endParaRPr dirty="0"/>
            </a:p>
          </p:txBody>
        </p:sp>
      </p:grpSp>
      <p:grpSp>
        <p:nvGrpSpPr>
          <p:cNvPr id="2651" name="Group 17"/>
          <p:cNvGrpSpPr/>
          <p:nvPr/>
        </p:nvGrpSpPr>
        <p:grpSpPr>
          <a:xfrm>
            <a:off x="6464167" y="3280136"/>
            <a:ext cx="5054345" cy="754927"/>
            <a:chOff x="-1" y="-12701"/>
            <a:chExt cx="5054344" cy="754926"/>
          </a:xfrm>
        </p:grpSpPr>
        <p:sp>
          <p:nvSpPr>
            <p:cNvPr id="2648" name="任意多边形 58"/>
            <p:cNvSpPr/>
            <p:nvPr/>
          </p:nvSpPr>
          <p:spPr>
            <a:xfrm rot="10800000">
              <a:off x="-1" y="-12701"/>
              <a:ext cx="5054344" cy="75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4" h="21397" extrusionOk="0">
                  <a:moveTo>
                    <a:pt x="20168" y="21396"/>
                  </a:moveTo>
                  <a:lnTo>
                    <a:pt x="1585" y="21396"/>
                  </a:lnTo>
                  <a:lnTo>
                    <a:pt x="1585" y="21388"/>
                  </a:lnTo>
                  <a:lnTo>
                    <a:pt x="476" y="21388"/>
                  </a:lnTo>
                  <a:cubicBezTo>
                    <a:pt x="-269" y="21498"/>
                    <a:pt x="139" y="20497"/>
                    <a:pt x="468" y="19690"/>
                  </a:cubicBezTo>
                  <a:cubicBezTo>
                    <a:pt x="621" y="18569"/>
                    <a:pt x="8" y="19402"/>
                    <a:pt x="167" y="18276"/>
                  </a:cubicBezTo>
                  <a:cubicBezTo>
                    <a:pt x="326" y="17149"/>
                    <a:pt x="288" y="17935"/>
                    <a:pt x="493" y="16966"/>
                  </a:cubicBezTo>
                  <a:cubicBezTo>
                    <a:pt x="698" y="15997"/>
                    <a:pt x="-97" y="16651"/>
                    <a:pt x="75" y="15761"/>
                  </a:cubicBezTo>
                  <a:cubicBezTo>
                    <a:pt x="246" y="14870"/>
                    <a:pt x="338" y="14844"/>
                    <a:pt x="510" y="13875"/>
                  </a:cubicBezTo>
                  <a:cubicBezTo>
                    <a:pt x="681" y="12905"/>
                    <a:pt x="301" y="13403"/>
                    <a:pt x="158" y="12827"/>
                  </a:cubicBezTo>
                  <a:cubicBezTo>
                    <a:pt x="16" y="12250"/>
                    <a:pt x="376" y="11910"/>
                    <a:pt x="434" y="11255"/>
                  </a:cubicBezTo>
                  <a:cubicBezTo>
                    <a:pt x="493" y="10600"/>
                    <a:pt x="280" y="10076"/>
                    <a:pt x="100" y="9474"/>
                  </a:cubicBezTo>
                  <a:cubicBezTo>
                    <a:pt x="-80" y="8871"/>
                    <a:pt x="447" y="8557"/>
                    <a:pt x="493" y="7954"/>
                  </a:cubicBezTo>
                  <a:cubicBezTo>
                    <a:pt x="539" y="7352"/>
                    <a:pt x="326" y="7142"/>
                    <a:pt x="142" y="6540"/>
                  </a:cubicBezTo>
                  <a:cubicBezTo>
                    <a:pt x="-42" y="5937"/>
                    <a:pt x="409" y="5492"/>
                    <a:pt x="418" y="5073"/>
                  </a:cubicBezTo>
                  <a:cubicBezTo>
                    <a:pt x="426" y="4654"/>
                    <a:pt x="259" y="3763"/>
                    <a:pt x="50" y="3291"/>
                  </a:cubicBezTo>
                  <a:cubicBezTo>
                    <a:pt x="-159" y="2820"/>
                    <a:pt x="345" y="2801"/>
                    <a:pt x="510" y="2243"/>
                  </a:cubicBezTo>
                  <a:cubicBezTo>
                    <a:pt x="674" y="1686"/>
                    <a:pt x="-478" y="347"/>
                    <a:pt x="476" y="0"/>
                  </a:cubicBezTo>
                  <a:lnTo>
                    <a:pt x="19059" y="0"/>
                  </a:lnTo>
                  <a:lnTo>
                    <a:pt x="19059" y="8"/>
                  </a:lnTo>
                  <a:lnTo>
                    <a:pt x="20168" y="8"/>
                  </a:lnTo>
                  <a:cubicBezTo>
                    <a:pt x="20913" y="-102"/>
                    <a:pt x="20505" y="899"/>
                    <a:pt x="20176" y="1706"/>
                  </a:cubicBezTo>
                  <a:cubicBezTo>
                    <a:pt x="20023" y="2827"/>
                    <a:pt x="20636" y="1994"/>
                    <a:pt x="20477" y="3120"/>
                  </a:cubicBezTo>
                  <a:cubicBezTo>
                    <a:pt x="20318" y="4247"/>
                    <a:pt x="20356" y="3461"/>
                    <a:pt x="20151" y="4430"/>
                  </a:cubicBezTo>
                  <a:cubicBezTo>
                    <a:pt x="19946" y="5399"/>
                    <a:pt x="20741" y="4745"/>
                    <a:pt x="20569" y="5635"/>
                  </a:cubicBezTo>
                  <a:cubicBezTo>
                    <a:pt x="20398" y="6526"/>
                    <a:pt x="20306" y="6552"/>
                    <a:pt x="20134" y="7521"/>
                  </a:cubicBezTo>
                  <a:cubicBezTo>
                    <a:pt x="19963" y="8491"/>
                    <a:pt x="20343" y="7993"/>
                    <a:pt x="20486" y="8569"/>
                  </a:cubicBezTo>
                  <a:cubicBezTo>
                    <a:pt x="20628" y="9146"/>
                    <a:pt x="20268" y="9486"/>
                    <a:pt x="20210" y="10141"/>
                  </a:cubicBezTo>
                  <a:cubicBezTo>
                    <a:pt x="20151" y="10796"/>
                    <a:pt x="20364" y="11320"/>
                    <a:pt x="20544" y="11922"/>
                  </a:cubicBezTo>
                  <a:cubicBezTo>
                    <a:pt x="20724" y="12525"/>
                    <a:pt x="20197" y="12839"/>
                    <a:pt x="20151" y="13442"/>
                  </a:cubicBezTo>
                  <a:cubicBezTo>
                    <a:pt x="20105" y="14044"/>
                    <a:pt x="20318" y="14254"/>
                    <a:pt x="20502" y="14856"/>
                  </a:cubicBezTo>
                  <a:cubicBezTo>
                    <a:pt x="20686" y="15459"/>
                    <a:pt x="20235" y="15904"/>
                    <a:pt x="20226" y="16323"/>
                  </a:cubicBezTo>
                  <a:cubicBezTo>
                    <a:pt x="20218" y="16742"/>
                    <a:pt x="20385" y="17633"/>
                    <a:pt x="20594" y="18105"/>
                  </a:cubicBezTo>
                  <a:cubicBezTo>
                    <a:pt x="20803" y="18576"/>
                    <a:pt x="20299" y="18595"/>
                    <a:pt x="20134" y="19153"/>
                  </a:cubicBezTo>
                  <a:cubicBezTo>
                    <a:pt x="19970" y="19710"/>
                    <a:pt x="21122" y="21049"/>
                    <a:pt x="20168" y="21396"/>
                  </a:cubicBezTo>
                  <a:close/>
                </a:path>
              </a:pathLst>
            </a:custGeom>
            <a:solidFill>
              <a:srgbClr val="2737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49" name="TextBox 14"/>
            <p:cNvSpPr txBox="1"/>
            <p:nvPr/>
          </p:nvSpPr>
          <p:spPr>
            <a:xfrm>
              <a:off x="524988" y="7845"/>
              <a:ext cx="884808" cy="70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>
                  <a:solidFill>
                    <a:srgbClr val="87B2D1"/>
                  </a:solidFill>
                </a:defRPr>
              </a:lvl1pPr>
            </a:lstStyle>
            <a:p>
              <a:r>
                <a:t>5</a:t>
              </a:r>
            </a:p>
          </p:txBody>
        </p:sp>
        <p:sp>
          <p:nvSpPr>
            <p:cNvPr id="2650" name="TextBox 18"/>
            <p:cNvSpPr txBox="1"/>
            <p:nvPr/>
          </p:nvSpPr>
          <p:spPr>
            <a:xfrm>
              <a:off x="967392" y="121291"/>
              <a:ext cx="3232841" cy="52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just">
                <a:defRPr sz="25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lang="zh-TW" altLang="en-US" dirty="0" smtClean="0"/>
                <a:t>停車系統</a:t>
              </a:r>
              <a:r>
                <a:rPr lang="en-US" altLang="zh-TW" dirty="0" err="1" smtClean="0"/>
                <a:t>splunk</a:t>
              </a:r>
              <a:endParaRPr dirty="0"/>
            </a:p>
          </p:txBody>
        </p:sp>
      </p:grpSp>
      <p:grpSp>
        <p:nvGrpSpPr>
          <p:cNvPr id="2655" name="Group 17"/>
          <p:cNvGrpSpPr/>
          <p:nvPr/>
        </p:nvGrpSpPr>
        <p:grpSpPr>
          <a:xfrm>
            <a:off x="6464167" y="4526669"/>
            <a:ext cx="5054345" cy="754927"/>
            <a:chOff x="-1" y="-1"/>
            <a:chExt cx="5054344" cy="754926"/>
          </a:xfrm>
        </p:grpSpPr>
        <p:sp>
          <p:nvSpPr>
            <p:cNvPr id="2652" name="任意多边形 58"/>
            <p:cNvSpPr/>
            <p:nvPr/>
          </p:nvSpPr>
          <p:spPr>
            <a:xfrm rot="10800000">
              <a:off x="-1" y="-1"/>
              <a:ext cx="5054344" cy="754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4" h="21397" extrusionOk="0">
                  <a:moveTo>
                    <a:pt x="20168" y="21396"/>
                  </a:moveTo>
                  <a:lnTo>
                    <a:pt x="1585" y="21396"/>
                  </a:lnTo>
                  <a:lnTo>
                    <a:pt x="1585" y="21388"/>
                  </a:lnTo>
                  <a:lnTo>
                    <a:pt x="476" y="21388"/>
                  </a:lnTo>
                  <a:cubicBezTo>
                    <a:pt x="-269" y="21498"/>
                    <a:pt x="139" y="20497"/>
                    <a:pt x="468" y="19690"/>
                  </a:cubicBezTo>
                  <a:cubicBezTo>
                    <a:pt x="621" y="18569"/>
                    <a:pt x="8" y="19402"/>
                    <a:pt x="167" y="18276"/>
                  </a:cubicBezTo>
                  <a:cubicBezTo>
                    <a:pt x="326" y="17149"/>
                    <a:pt x="288" y="17935"/>
                    <a:pt x="493" y="16966"/>
                  </a:cubicBezTo>
                  <a:cubicBezTo>
                    <a:pt x="698" y="15997"/>
                    <a:pt x="-97" y="16651"/>
                    <a:pt x="75" y="15761"/>
                  </a:cubicBezTo>
                  <a:cubicBezTo>
                    <a:pt x="246" y="14870"/>
                    <a:pt x="338" y="14844"/>
                    <a:pt x="510" y="13875"/>
                  </a:cubicBezTo>
                  <a:cubicBezTo>
                    <a:pt x="681" y="12905"/>
                    <a:pt x="301" y="13403"/>
                    <a:pt x="158" y="12827"/>
                  </a:cubicBezTo>
                  <a:cubicBezTo>
                    <a:pt x="16" y="12250"/>
                    <a:pt x="376" y="11910"/>
                    <a:pt x="434" y="11255"/>
                  </a:cubicBezTo>
                  <a:cubicBezTo>
                    <a:pt x="493" y="10600"/>
                    <a:pt x="280" y="10076"/>
                    <a:pt x="100" y="9474"/>
                  </a:cubicBezTo>
                  <a:cubicBezTo>
                    <a:pt x="-80" y="8871"/>
                    <a:pt x="447" y="8557"/>
                    <a:pt x="493" y="7954"/>
                  </a:cubicBezTo>
                  <a:cubicBezTo>
                    <a:pt x="539" y="7352"/>
                    <a:pt x="326" y="7142"/>
                    <a:pt x="142" y="6540"/>
                  </a:cubicBezTo>
                  <a:cubicBezTo>
                    <a:pt x="-42" y="5937"/>
                    <a:pt x="409" y="5492"/>
                    <a:pt x="418" y="5073"/>
                  </a:cubicBezTo>
                  <a:cubicBezTo>
                    <a:pt x="426" y="4654"/>
                    <a:pt x="259" y="3763"/>
                    <a:pt x="50" y="3291"/>
                  </a:cubicBezTo>
                  <a:cubicBezTo>
                    <a:pt x="-159" y="2820"/>
                    <a:pt x="345" y="2801"/>
                    <a:pt x="510" y="2243"/>
                  </a:cubicBezTo>
                  <a:cubicBezTo>
                    <a:pt x="674" y="1686"/>
                    <a:pt x="-478" y="347"/>
                    <a:pt x="476" y="0"/>
                  </a:cubicBezTo>
                  <a:lnTo>
                    <a:pt x="19059" y="0"/>
                  </a:lnTo>
                  <a:lnTo>
                    <a:pt x="19059" y="8"/>
                  </a:lnTo>
                  <a:lnTo>
                    <a:pt x="20168" y="8"/>
                  </a:lnTo>
                  <a:cubicBezTo>
                    <a:pt x="20913" y="-102"/>
                    <a:pt x="20505" y="899"/>
                    <a:pt x="20176" y="1706"/>
                  </a:cubicBezTo>
                  <a:cubicBezTo>
                    <a:pt x="20023" y="2827"/>
                    <a:pt x="20636" y="1994"/>
                    <a:pt x="20477" y="3120"/>
                  </a:cubicBezTo>
                  <a:cubicBezTo>
                    <a:pt x="20318" y="4247"/>
                    <a:pt x="20356" y="3461"/>
                    <a:pt x="20151" y="4430"/>
                  </a:cubicBezTo>
                  <a:cubicBezTo>
                    <a:pt x="19946" y="5399"/>
                    <a:pt x="20741" y="4745"/>
                    <a:pt x="20569" y="5635"/>
                  </a:cubicBezTo>
                  <a:cubicBezTo>
                    <a:pt x="20398" y="6526"/>
                    <a:pt x="20306" y="6552"/>
                    <a:pt x="20134" y="7521"/>
                  </a:cubicBezTo>
                  <a:cubicBezTo>
                    <a:pt x="19963" y="8491"/>
                    <a:pt x="20343" y="7993"/>
                    <a:pt x="20486" y="8569"/>
                  </a:cubicBezTo>
                  <a:cubicBezTo>
                    <a:pt x="20628" y="9146"/>
                    <a:pt x="20268" y="9486"/>
                    <a:pt x="20210" y="10141"/>
                  </a:cubicBezTo>
                  <a:cubicBezTo>
                    <a:pt x="20151" y="10796"/>
                    <a:pt x="20364" y="11320"/>
                    <a:pt x="20544" y="11922"/>
                  </a:cubicBezTo>
                  <a:cubicBezTo>
                    <a:pt x="20724" y="12525"/>
                    <a:pt x="20197" y="12839"/>
                    <a:pt x="20151" y="13442"/>
                  </a:cubicBezTo>
                  <a:cubicBezTo>
                    <a:pt x="20105" y="14044"/>
                    <a:pt x="20318" y="14254"/>
                    <a:pt x="20502" y="14856"/>
                  </a:cubicBezTo>
                  <a:cubicBezTo>
                    <a:pt x="20686" y="15459"/>
                    <a:pt x="20235" y="15904"/>
                    <a:pt x="20226" y="16323"/>
                  </a:cubicBezTo>
                  <a:cubicBezTo>
                    <a:pt x="20218" y="16742"/>
                    <a:pt x="20385" y="17633"/>
                    <a:pt x="20594" y="18105"/>
                  </a:cubicBezTo>
                  <a:cubicBezTo>
                    <a:pt x="20803" y="18576"/>
                    <a:pt x="20299" y="18595"/>
                    <a:pt x="20134" y="19153"/>
                  </a:cubicBezTo>
                  <a:cubicBezTo>
                    <a:pt x="19970" y="19710"/>
                    <a:pt x="21122" y="21049"/>
                    <a:pt x="20168" y="21396"/>
                  </a:cubicBezTo>
                  <a:close/>
                </a:path>
              </a:pathLst>
            </a:custGeom>
            <a:solidFill>
              <a:srgbClr val="2737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2653" name="TextBox 14"/>
            <p:cNvSpPr txBox="1"/>
            <p:nvPr/>
          </p:nvSpPr>
          <p:spPr>
            <a:xfrm>
              <a:off x="524988" y="7845"/>
              <a:ext cx="884808" cy="7094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>
                <a:defRPr sz="4000">
                  <a:solidFill>
                    <a:srgbClr val="87B2D1"/>
                  </a:solidFill>
                </a:defRPr>
              </a:lvl1pPr>
            </a:lstStyle>
            <a:p>
              <a:r>
                <a:t>6</a:t>
              </a:r>
            </a:p>
          </p:txBody>
        </p:sp>
        <p:sp>
          <p:nvSpPr>
            <p:cNvPr id="2654" name="TextBox 18"/>
            <p:cNvSpPr txBox="1"/>
            <p:nvPr/>
          </p:nvSpPr>
          <p:spPr>
            <a:xfrm>
              <a:off x="1107757" y="133670"/>
              <a:ext cx="3232841" cy="5298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noAutofit/>
            </a:bodyPr>
            <a:lstStyle>
              <a:lvl1pPr algn="just">
                <a:defRPr sz="25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rPr dirty="0"/>
                <a:t>系統分析圖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格式變更</a:t>
            </a:r>
            <a:endParaRPr dirty="0"/>
          </a:p>
        </p:txBody>
      </p:sp>
      <p:sp>
        <p:nvSpPr>
          <p:cNvPr id="10" name="文本框 8"/>
          <p:cNvSpPr txBox="1"/>
          <p:nvPr/>
        </p:nvSpPr>
        <p:spPr>
          <a:xfrm>
            <a:off x="3438696" y="5712776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14" y="3824036"/>
            <a:ext cx="6362700" cy="17335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09375" y="1377642"/>
            <a:ext cx="2501185" cy="46166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</a:rPr>
              <a:t>10/20</a:t>
            </a:r>
            <a:r>
              <a:rPr lang="zh-TW" altLang="en-US" sz="2400" dirty="0" smtClean="0">
                <a:solidFill>
                  <a:schemeClr val="bg1"/>
                </a:solidFill>
              </a:rPr>
              <a:t>前的格式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pic>
        <p:nvPicPr>
          <p:cNvPr id="14" name="內容版面配置區 4"/>
          <p:cNvPicPr>
            <a:picLocks noChangeAspect="1"/>
          </p:cNvPicPr>
          <p:nvPr/>
        </p:nvPicPr>
        <p:blipFill rotWithShape="1">
          <a:blip r:embed="rId4"/>
          <a:srcRect b="88366"/>
          <a:stretch/>
        </p:blipFill>
        <p:spPr>
          <a:xfrm>
            <a:off x="522287" y="2152330"/>
            <a:ext cx="10654932" cy="804931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709375" y="3120317"/>
            <a:ext cx="2729321" cy="46166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 smtClean="0">
                <a:solidFill>
                  <a:schemeClr val="bg1"/>
                </a:solidFill>
              </a:rPr>
              <a:t>10/20</a:t>
            </a:r>
            <a:r>
              <a:rPr lang="zh-TW" altLang="en-US" sz="2400" dirty="0">
                <a:solidFill>
                  <a:schemeClr val="bg1"/>
                </a:solidFill>
              </a:rPr>
              <a:t>後</a:t>
            </a:r>
            <a:r>
              <a:rPr lang="zh-TW" altLang="en-US" sz="2400" dirty="0" smtClean="0">
                <a:solidFill>
                  <a:schemeClr val="bg1"/>
                </a:solidFill>
              </a:rPr>
              <a:t>的格式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16" name="文本框 8"/>
          <p:cNvSpPr txBox="1"/>
          <p:nvPr/>
        </p:nvSpPr>
        <p:spPr>
          <a:xfrm>
            <a:off x="5101193" y="1377642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/>
              <a:t>有空白會導致資料無法搜尋及分析</a:t>
            </a:r>
            <a:endParaRPr lang="zh-TW" altLang="en-US" dirty="0"/>
          </a:p>
        </p:txBody>
      </p:sp>
      <p:sp>
        <p:nvSpPr>
          <p:cNvPr id="17" name="文本框 8"/>
          <p:cNvSpPr txBox="1"/>
          <p:nvPr/>
        </p:nvSpPr>
        <p:spPr>
          <a:xfrm>
            <a:off x="4165600" y="5867966"/>
            <a:ext cx="747954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/>
              <a:t>改成</a:t>
            </a:r>
            <a:r>
              <a:rPr lang="en-US" altLang="zh-TW" dirty="0" err="1"/>
              <a:t>Json</a:t>
            </a:r>
            <a:r>
              <a:rPr lang="zh-TW" altLang="en-US" dirty="0"/>
              <a:t>格式，在分析查閱時也能比較清楚開出狀態</a:t>
            </a:r>
          </a:p>
        </p:txBody>
      </p:sp>
    </p:spTree>
    <p:extLst>
      <p:ext uri="{BB962C8B-B14F-4D97-AF65-F5344CB8AC3E}">
        <p14:creationId xmlns:p14="http://schemas.microsoft.com/office/powerpoint/2010/main" val="3466455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887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888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889" name="文本框 8"/>
          <p:cNvSpPr txBox="1"/>
          <p:nvPr/>
        </p:nvSpPr>
        <p:spPr>
          <a:xfrm>
            <a:off x="685800" y="377825"/>
            <a:ext cx="2017624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/>
              <a:t>定時執行程式 </a:t>
            </a:r>
          </a:p>
        </p:txBody>
      </p:sp>
      <p:pic>
        <p:nvPicPr>
          <p:cNvPr id="289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4299" y="1054100"/>
            <a:ext cx="6883401" cy="43434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文本框 8"/>
          <p:cNvSpPr txBox="1"/>
          <p:nvPr/>
        </p:nvSpPr>
        <p:spPr>
          <a:xfrm>
            <a:off x="3952269" y="5760315"/>
            <a:ext cx="375519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進入</a:t>
            </a:r>
            <a:r>
              <a:rPr lang="en-US" altLang="zh-TW" dirty="0" err="1" smtClean="0"/>
              <a:t>crontab</a:t>
            </a:r>
            <a:r>
              <a:rPr lang="zh-TW" altLang="en-US" dirty="0" smtClean="0"/>
              <a:t>檢查程式執行</a:t>
            </a:r>
            <a:endParaRPr lang="en-US" altLang="zh-TW" dirty="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190853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/>
              <a:t>檢查</a:t>
            </a:r>
            <a:r>
              <a:rPr lang="en-US" altLang="zh-TW" dirty="0" err="1"/>
              <a:t>crontab</a:t>
            </a:r>
            <a:endParaRPr dirty="0"/>
          </a:p>
        </p:txBody>
      </p:sp>
      <p:sp>
        <p:nvSpPr>
          <p:cNvPr id="10" name="文本框 8"/>
          <p:cNvSpPr txBox="1"/>
          <p:nvPr/>
        </p:nvSpPr>
        <p:spPr>
          <a:xfrm>
            <a:off x="3438696" y="5712776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7" name="文本框 8"/>
          <p:cNvSpPr txBox="1"/>
          <p:nvPr/>
        </p:nvSpPr>
        <p:spPr>
          <a:xfrm>
            <a:off x="3060468" y="5712775"/>
            <a:ext cx="747954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lang="zh-TW" altLang="en-US" dirty="0"/>
          </a:p>
        </p:txBody>
      </p:sp>
      <p:pic>
        <p:nvPicPr>
          <p:cNvPr id="14" name="內容版面配置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00" y="1690688"/>
            <a:ext cx="10730381" cy="1966912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874576" y="4134289"/>
            <a:ext cx="8120567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每</a:t>
            </a:r>
            <a:r>
              <a:rPr lang="zh-TW" altLang="en-US" sz="2800" b="1" dirty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毫秒執行一</a:t>
            </a:r>
            <a:r>
              <a:rPr lang="zh-TW" altLang="en-US" sz="2800" b="1" dirty="0" smtClean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次，所以對他做變更</a:t>
            </a:r>
            <a:endParaRPr lang="zh-TW" altLang="en-US" sz="2800" b="1" dirty="0">
              <a:solidFill>
                <a:srgbClr val="273775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cxnSp>
        <p:nvCxnSpPr>
          <p:cNvPr id="16" name="直線單箭頭接點 9"/>
          <p:cNvCxnSpPr/>
          <p:nvPr/>
        </p:nvCxnSpPr>
        <p:spPr>
          <a:xfrm flipV="1">
            <a:off x="1410957" y="2927968"/>
            <a:ext cx="0" cy="39417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 bwMode="auto">
          <a:xfrm>
            <a:off x="261938" y="1551206"/>
            <a:ext cx="2332396" cy="1051128"/>
          </a:xfrm>
          <a:prstGeom prst="rect">
            <a:avLst/>
          </a:prstGeom>
          <a:noFill/>
          <a:ln w="57150">
            <a:solidFill>
              <a:srgbClr val="FF0000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3502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907998" y="4427771"/>
            <a:ext cx="41799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altLang="zh-TW" dirty="0" err="1"/>
              <a:t>ps</a:t>
            </a:r>
            <a:r>
              <a:rPr lang="en-US" altLang="zh-TW" dirty="0"/>
              <a:t> –aux</a:t>
            </a:r>
            <a:r>
              <a:rPr lang="zh-TW" altLang="en-US" dirty="0"/>
              <a:t>和</a:t>
            </a:r>
            <a:r>
              <a:rPr lang="en-US" altLang="zh-TW" dirty="0" err="1"/>
              <a:t>ps</a:t>
            </a:r>
            <a:r>
              <a:rPr lang="en-US" altLang="zh-TW" dirty="0"/>
              <a:t> --deselect</a:t>
            </a:r>
            <a:r>
              <a:rPr lang="zh-TW" altLang="en-US" dirty="0"/>
              <a:t>檢查</a:t>
            </a:r>
          </a:p>
        </p:txBody>
      </p:sp>
      <p:sp>
        <p:nvSpPr>
          <p:cNvPr id="10" name="文本框 8"/>
          <p:cNvSpPr txBox="1"/>
          <p:nvPr/>
        </p:nvSpPr>
        <p:spPr>
          <a:xfrm>
            <a:off x="3438696" y="5712776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7" name="文本框 8"/>
          <p:cNvSpPr txBox="1"/>
          <p:nvPr/>
        </p:nvSpPr>
        <p:spPr>
          <a:xfrm>
            <a:off x="3060468" y="5712775"/>
            <a:ext cx="747954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6040095" y="3136827"/>
            <a:ext cx="0" cy="394177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9716386" y="7696052"/>
            <a:ext cx="2743200" cy="365125"/>
          </a:xfrm>
          <a:prstGeom prst="rect">
            <a:avLst/>
          </a:prstGeom>
        </p:spPr>
        <p:txBody>
          <a:bodyPr/>
          <a:lstStyle/>
          <a:p>
            <a:fld id="{E110BCF9-030D-41DA-9A2F-AA64A9A192FD}" type="slidenum">
              <a:rPr lang="zh-TW" altLang="en-US" smtClean="0"/>
              <a:pPr/>
              <a:t>23</a:t>
            </a:fld>
            <a:endParaRPr lang="zh-TW" altLang="en-US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1407711" y="1482236"/>
            <a:ext cx="10515600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endParaRPr lang="zh-TW" altLang="en-US" dirty="0"/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73" y="2296246"/>
            <a:ext cx="9694953" cy="76602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65" y="1221495"/>
            <a:ext cx="9706645" cy="776054"/>
          </a:xfrm>
          <a:prstGeom prst="rect">
            <a:avLst/>
          </a:prstGeom>
        </p:spPr>
      </p:pic>
      <p:pic>
        <p:nvPicPr>
          <p:cNvPr id="22" name="內容版面配置區 4"/>
          <p:cNvPicPr>
            <a:picLocks noChangeAspect="1"/>
          </p:cNvPicPr>
          <p:nvPr/>
        </p:nvPicPr>
        <p:blipFill rotWithShape="1">
          <a:blip r:embed="rId5"/>
          <a:srcRect b="58366"/>
          <a:stretch/>
        </p:blipFill>
        <p:spPr>
          <a:xfrm>
            <a:off x="833365" y="3186771"/>
            <a:ext cx="5971478" cy="314010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563296" y="5487985"/>
            <a:ext cx="667286" cy="31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/>
          <p:cNvSpPr/>
          <p:nvPr/>
        </p:nvSpPr>
        <p:spPr>
          <a:xfrm>
            <a:off x="2481745" y="3655607"/>
            <a:ext cx="667286" cy="31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矩形 28"/>
          <p:cNvSpPr/>
          <p:nvPr/>
        </p:nvSpPr>
        <p:spPr>
          <a:xfrm>
            <a:off x="2551793" y="4649095"/>
            <a:ext cx="667286" cy="31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本框 8"/>
          <p:cNvSpPr txBox="1"/>
          <p:nvPr/>
        </p:nvSpPr>
        <p:spPr>
          <a:xfrm>
            <a:off x="858385" y="397732"/>
            <a:ext cx="193899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程序管理檢查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002078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13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9716386" y="7696052"/>
            <a:ext cx="2743200" cy="365125"/>
          </a:xfrm>
          <a:prstGeom prst="rect">
            <a:avLst/>
          </a:prstGeom>
        </p:spPr>
        <p:txBody>
          <a:bodyPr/>
          <a:lstStyle/>
          <a:p>
            <a:fld id="{E110BCF9-030D-41DA-9A2F-AA64A9A192FD}" type="slidenum">
              <a:rPr lang="zh-TW" altLang="en-US" smtClean="0"/>
              <a:pPr/>
              <a:t>24</a:t>
            </a:fld>
            <a:endParaRPr lang="zh-TW" altLang="en-US"/>
          </a:p>
        </p:txBody>
      </p:sp>
      <p:sp>
        <p:nvSpPr>
          <p:cNvPr id="19" name="標題 1"/>
          <p:cNvSpPr txBox="1">
            <a:spLocks/>
          </p:cNvSpPr>
          <p:nvPr/>
        </p:nvSpPr>
        <p:spPr>
          <a:xfrm>
            <a:off x="1407711" y="1482236"/>
            <a:ext cx="10515600" cy="1325563"/>
          </a:xfrm>
          <a:prstGeom prst="rect">
            <a:avLst/>
          </a:prstGeom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4572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9144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13716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182880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pPr hangingPunct="1"/>
            <a:endParaRPr lang="zh-TW" altLang="en-US" dirty="0"/>
          </a:p>
        </p:txBody>
      </p:sp>
      <p:sp>
        <p:nvSpPr>
          <p:cNvPr id="30" name="文本框 8"/>
          <p:cNvSpPr txBox="1"/>
          <p:nvPr/>
        </p:nvSpPr>
        <p:spPr>
          <a:xfrm>
            <a:off x="858385" y="397732"/>
            <a:ext cx="2105703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Ｉｐ</a:t>
            </a:r>
            <a:r>
              <a:rPr lang="en-US" altLang="zh-TW" dirty="0" smtClean="0"/>
              <a:t>table</a:t>
            </a:r>
            <a:r>
              <a:rPr lang="zh-TW" altLang="en-US" dirty="0" smtClean="0"/>
              <a:t>設置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r="11420"/>
          <a:stretch/>
        </p:blipFill>
        <p:spPr>
          <a:xfrm>
            <a:off x="261938" y="1567001"/>
            <a:ext cx="10877117" cy="349196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2113" y="1533802"/>
            <a:ext cx="3868160" cy="450473"/>
          </a:xfrm>
          <a:prstGeom prst="rect">
            <a:avLst/>
          </a:prstGeom>
          <a:solidFill>
            <a:srgbClr val="000000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3" name="文本框 8"/>
          <p:cNvSpPr txBox="1"/>
          <p:nvPr/>
        </p:nvSpPr>
        <p:spPr>
          <a:xfrm>
            <a:off x="4269336" y="5480728"/>
            <a:ext cx="28623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smtClean="0"/>
              <a:t>伺服器上防火牆設定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4031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图片 34" descr="图片 34"/>
          <p:cNvPicPr>
            <a:picLocks noChangeAspect="1"/>
          </p:cNvPicPr>
          <p:nvPr/>
        </p:nvPicPr>
        <p:blipFill>
          <a:blip r:embed="rId2">
            <a:extLst/>
          </a:blip>
          <a:srcRect t="37170" b="25630"/>
          <a:stretch>
            <a:fillRect/>
          </a:stretch>
        </p:blipFill>
        <p:spPr>
          <a:xfrm>
            <a:off x="-6350" y="2187575"/>
            <a:ext cx="12206289" cy="2482851"/>
          </a:xfrm>
          <a:prstGeom prst="rect">
            <a:avLst/>
          </a:prstGeom>
          <a:ln w="12700">
            <a:miter lim="400000"/>
          </a:ln>
        </p:spPr>
      </p:pic>
      <p:sp>
        <p:nvSpPr>
          <p:cNvPr id="2870" name="文本框 35"/>
          <p:cNvSpPr txBox="1"/>
          <p:nvPr/>
        </p:nvSpPr>
        <p:spPr>
          <a:xfrm>
            <a:off x="2660650" y="2828925"/>
            <a:ext cx="104932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>
                <a:solidFill>
                  <a:srgbClr val="27377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dirty="0" smtClean="0"/>
              <a:t>0</a:t>
            </a:r>
            <a:r>
              <a:rPr lang="en-US" dirty="0" smtClean="0"/>
              <a:t>4</a:t>
            </a:r>
            <a:endParaRPr dirty="0"/>
          </a:p>
        </p:txBody>
      </p:sp>
      <p:sp>
        <p:nvSpPr>
          <p:cNvPr id="2871" name="文本框 36"/>
          <p:cNvSpPr txBox="1"/>
          <p:nvPr/>
        </p:nvSpPr>
        <p:spPr>
          <a:xfrm>
            <a:off x="3811587" y="2907264"/>
            <a:ext cx="6350454" cy="103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10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/>
              <a:t>校園停車智慧系統</a:t>
            </a:r>
          </a:p>
        </p:txBody>
      </p:sp>
      <p:sp>
        <p:nvSpPr>
          <p:cNvPr id="2872" name="矩形 39"/>
          <p:cNvSpPr/>
          <p:nvPr/>
        </p:nvSpPr>
        <p:spPr>
          <a:xfrm>
            <a:off x="-4764" y="2071688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873" name="矩形 40"/>
          <p:cNvSpPr/>
          <p:nvPr/>
        </p:nvSpPr>
        <p:spPr>
          <a:xfrm>
            <a:off x="-4764" y="4670425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pic>
        <p:nvPicPr>
          <p:cNvPr id="2874" name="图片 41" descr="图片 41"/>
          <p:cNvPicPr>
            <a:picLocks noChangeAspect="1"/>
          </p:cNvPicPr>
          <p:nvPr/>
        </p:nvPicPr>
        <p:blipFill>
          <a:blip r:embed="rId3">
            <a:extLst/>
          </a:blip>
          <a:srcRect t="6280" r="10789" b="10004"/>
          <a:stretch>
            <a:fillRect/>
          </a:stretch>
        </p:blipFill>
        <p:spPr>
          <a:xfrm>
            <a:off x="3721100" y="2709863"/>
            <a:ext cx="180975" cy="1438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4" name="Group 8"/>
          <p:cNvGrpSpPr/>
          <p:nvPr/>
        </p:nvGrpSpPr>
        <p:grpSpPr>
          <a:xfrm>
            <a:off x="655638" y="187325"/>
            <a:ext cx="10880725" cy="6132513"/>
            <a:chOff x="0" y="0"/>
            <a:chExt cx="10880724" cy="6132512"/>
          </a:xfrm>
        </p:grpSpPr>
        <p:sp>
          <p:nvSpPr>
            <p:cNvPr id="2875" name="六边形 43"/>
            <p:cNvSpPr/>
            <p:nvPr/>
          </p:nvSpPr>
          <p:spPr>
            <a:xfrm>
              <a:off x="64553" y="2066214"/>
              <a:ext cx="668325" cy="57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76" name="六边形 44"/>
            <p:cNvSpPr/>
            <p:nvPr/>
          </p:nvSpPr>
          <p:spPr>
            <a:xfrm>
              <a:off x="0" y="4927051"/>
              <a:ext cx="1002486" cy="864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77" name="六边形 45"/>
            <p:cNvSpPr/>
            <p:nvPr/>
          </p:nvSpPr>
          <p:spPr>
            <a:xfrm>
              <a:off x="5537891" y="4695123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78" name="六边形 46"/>
            <p:cNvSpPr/>
            <p:nvPr/>
          </p:nvSpPr>
          <p:spPr>
            <a:xfrm>
              <a:off x="7878464" y="1959449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79" name="六边形 47"/>
            <p:cNvSpPr/>
            <p:nvPr/>
          </p:nvSpPr>
          <p:spPr>
            <a:xfrm>
              <a:off x="2419632" y="4026528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80" name="六边形 48"/>
            <p:cNvSpPr/>
            <p:nvPr/>
          </p:nvSpPr>
          <p:spPr>
            <a:xfrm>
              <a:off x="9354825" y="0"/>
              <a:ext cx="1339494" cy="1154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81" name="六边形 49"/>
            <p:cNvSpPr/>
            <p:nvPr/>
          </p:nvSpPr>
          <p:spPr>
            <a:xfrm>
              <a:off x="9354825" y="5449707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82" name="六边形 50"/>
            <p:cNvSpPr/>
            <p:nvPr/>
          </p:nvSpPr>
          <p:spPr>
            <a:xfrm>
              <a:off x="4759088" y="1276644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83" name="六边形 51"/>
            <p:cNvSpPr/>
            <p:nvPr/>
          </p:nvSpPr>
          <p:spPr>
            <a:xfrm>
              <a:off x="10429037" y="2447595"/>
              <a:ext cx="451688" cy="38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18" name="矩形 17"/>
          <p:cNvSpPr/>
          <p:nvPr/>
        </p:nvSpPr>
        <p:spPr>
          <a:xfrm>
            <a:off x="5533299" y="4041122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負 責 人 ：陳沛穎</a:t>
            </a:r>
            <a:endParaRPr lang="zh-TW" altLang="en-US" sz="1200" dirty="0">
              <a:latin typeface="Lantinghei TC Demibold" charset="-120"/>
              <a:ea typeface="Lantinghei TC Demibold" charset="-120"/>
              <a:cs typeface="Lantinghei TC Demibold" charset="-120"/>
              <a:sym typeface="PingFang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774787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6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7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8"/>
          <p:cNvSpPr txBox="1">
            <a:spLocks noChangeArrowheads="1"/>
          </p:cNvSpPr>
          <p:nvPr/>
        </p:nvSpPr>
        <p:spPr bwMode="auto">
          <a:xfrm>
            <a:off x="623887" y="394969"/>
            <a:ext cx="164462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介紹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3" name="矩形 27"/>
          <p:cNvGrpSpPr/>
          <p:nvPr/>
        </p:nvGrpSpPr>
        <p:grpSpPr>
          <a:xfrm>
            <a:off x="1301541" y="2132509"/>
            <a:ext cx="2994025" cy="1539875"/>
            <a:chOff x="0" y="0"/>
            <a:chExt cx="2994025" cy="1539875"/>
          </a:xfrm>
        </p:grpSpPr>
        <p:sp>
          <p:nvSpPr>
            <p:cNvPr id="34" name="矩形"/>
            <p:cNvSpPr/>
            <p:nvPr/>
          </p:nvSpPr>
          <p:spPr>
            <a:xfrm>
              <a:off x="0" y="0"/>
              <a:ext cx="2994025" cy="1539875"/>
            </a:xfrm>
            <a:prstGeom prst="rect">
              <a:avLst/>
            </a:prstGeom>
            <a:solidFill>
              <a:srgbClr val="2737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5" name="标题"/>
            <p:cNvSpPr txBox="1"/>
            <p:nvPr/>
          </p:nvSpPr>
          <p:spPr>
            <a:xfrm>
              <a:off x="0" y="569882"/>
              <a:ext cx="2994025" cy="40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6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endParaRPr dirty="0"/>
            </a:p>
          </p:txBody>
        </p:sp>
      </p:grpSp>
      <p:grpSp>
        <p:nvGrpSpPr>
          <p:cNvPr id="36" name="矩形 28"/>
          <p:cNvGrpSpPr/>
          <p:nvPr/>
        </p:nvGrpSpPr>
        <p:grpSpPr>
          <a:xfrm>
            <a:off x="1301541" y="3672384"/>
            <a:ext cx="2994025" cy="1724025"/>
            <a:chOff x="0" y="0"/>
            <a:chExt cx="2994025" cy="1724025"/>
          </a:xfrm>
        </p:grpSpPr>
        <p:sp>
          <p:nvSpPr>
            <p:cNvPr id="37" name="矩形"/>
            <p:cNvSpPr/>
            <p:nvPr/>
          </p:nvSpPr>
          <p:spPr>
            <a:xfrm>
              <a:off x="0" y="0"/>
              <a:ext cx="2994025" cy="1724025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38" name="此处输入文本…"/>
            <p:cNvSpPr txBox="1"/>
            <p:nvPr/>
          </p:nvSpPr>
          <p:spPr>
            <a:xfrm>
              <a:off x="0" y="653334"/>
              <a:ext cx="2994025" cy="417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30000"/>
                </a:lnSpc>
                <a:defRPr>
                  <a:solidFill>
                    <a:srgbClr val="7F7F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dirty="0"/>
            </a:p>
          </p:txBody>
        </p:sp>
      </p:grpSp>
      <p:grpSp>
        <p:nvGrpSpPr>
          <p:cNvPr id="39" name="矩形 29"/>
          <p:cNvGrpSpPr/>
          <p:nvPr/>
        </p:nvGrpSpPr>
        <p:grpSpPr>
          <a:xfrm>
            <a:off x="4386053" y="2132509"/>
            <a:ext cx="2990851" cy="1539875"/>
            <a:chOff x="0" y="0"/>
            <a:chExt cx="2990850" cy="1539875"/>
          </a:xfrm>
        </p:grpSpPr>
        <p:sp>
          <p:nvSpPr>
            <p:cNvPr id="40" name="矩形"/>
            <p:cNvSpPr/>
            <p:nvPr/>
          </p:nvSpPr>
          <p:spPr>
            <a:xfrm>
              <a:off x="0" y="0"/>
              <a:ext cx="2990850" cy="1539875"/>
            </a:xfrm>
            <a:prstGeom prst="rect">
              <a:avLst/>
            </a:prstGeom>
            <a:solidFill>
              <a:srgbClr val="0070C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1" name="标题"/>
            <p:cNvSpPr txBox="1"/>
            <p:nvPr/>
          </p:nvSpPr>
          <p:spPr>
            <a:xfrm>
              <a:off x="0" y="569882"/>
              <a:ext cx="2990850" cy="40011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6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endParaRPr dirty="0"/>
            </a:p>
          </p:txBody>
        </p:sp>
      </p:grpSp>
      <p:grpSp>
        <p:nvGrpSpPr>
          <p:cNvPr id="42" name="矩形 30"/>
          <p:cNvGrpSpPr/>
          <p:nvPr/>
        </p:nvGrpSpPr>
        <p:grpSpPr>
          <a:xfrm>
            <a:off x="4386053" y="3672384"/>
            <a:ext cx="2990851" cy="1724025"/>
            <a:chOff x="0" y="0"/>
            <a:chExt cx="2990850" cy="1724025"/>
          </a:xfrm>
        </p:grpSpPr>
        <p:sp>
          <p:nvSpPr>
            <p:cNvPr id="43" name="矩形"/>
            <p:cNvSpPr/>
            <p:nvPr/>
          </p:nvSpPr>
          <p:spPr>
            <a:xfrm>
              <a:off x="0" y="0"/>
              <a:ext cx="2990850" cy="1724025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44" name="此处输入文本…"/>
            <p:cNvSpPr txBox="1"/>
            <p:nvPr/>
          </p:nvSpPr>
          <p:spPr>
            <a:xfrm>
              <a:off x="0" y="653334"/>
              <a:ext cx="2990850" cy="417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30000"/>
                </a:lnSpc>
                <a:defRPr>
                  <a:solidFill>
                    <a:srgbClr val="7F7F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dirty="0"/>
            </a:p>
          </p:txBody>
        </p:sp>
      </p:grpSp>
      <p:sp>
        <p:nvSpPr>
          <p:cNvPr id="46" name="矩形"/>
          <p:cNvSpPr/>
          <p:nvPr/>
        </p:nvSpPr>
        <p:spPr>
          <a:xfrm>
            <a:off x="7467391" y="2132509"/>
            <a:ext cx="2994025" cy="1539875"/>
          </a:xfrm>
          <a:prstGeom prst="rect">
            <a:avLst/>
          </a:prstGeom>
          <a:solidFill>
            <a:srgbClr val="273775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/>
            <a:endParaRPr/>
          </a:p>
        </p:txBody>
      </p:sp>
      <p:grpSp>
        <p:nvGrpSpPr>
          <p:cNvPr id="48" name="矩形 32"/>
          <p:cNvGrpSpPr/>
          <p:nvPr/>
        </p:nvGrpSpPr>
        <p:grpSpPr>
          <a:xfrm>
            <a:off x="7467391" y="3672384"/>
            <a:ext cx="2994025" cy="1724025"/>
            <a:chOff x="0" y="0"/>
            <a:chExt cx="2994025" cy="1724025"/>
          </a:xfrm>
        </p:grpSpPr>
        <p:sp>
          <p:nvSpPr>
            <p:cNvPr id="49" name="矩形"/>
            <p:cNvSpPr/>
            <p:nvPr/>
          </p:nvSpPr>
          <p:spPr>
            <a:xfrm>
              <a:off x="0" y="0"/>
              <a:ext cx="2994025" cy="1724025"/>
            </a:xfrm>
            <a:prstGeom prst="rect">
              <a:avLst/>
            </a:prstGeom>
            <a:solidFill>
              <a:srgbClr val="DEEBF7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/>
            </a:p>
          </p:txBody>
        </p:sp>
        <p:sp>
          <p:nvSpPr>
            <p:cNvPr id="50" name="此处输入文本…"/>
            <p:cNvSpPr txBox="1"/>
            <p:nvPr/>
          </p:nvSpPr>
          <p:spPr>
            <a:xfrm>
              <a:off x="0" y="653334"/>
              <a:ext cx="2994025" cy="4173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30000"/>
                </a:lnSpc>
                <a:defRPr>
                  <a:solidFill>
                    <a:srgbClr val="7F7F7F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 dirty="0"/>
            </a:p>
          </p:txBody>
        </p:sp>
      </p:grpSp>
      <p:sp>
        <p:nvSpPr>
          <p:cNvPr id="60" name="椭圆 42"/>
          <p:cNvSpPr/>
          <p:nvPr/>
        </p:nvSpPr>
        <p:spPr>
          <a:xfrm>
            <a:off x="4062203" y="3450134"/>
            <a:ext cx="96839" cy="98426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7F7F7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61" name="椭圆 43"/>
          <p:cNvSpPr/>
          <p:nvPr/>
        </p:nvSpPr>
        <p:spPr>
          <a:xfrm>
            <a:off x="4062203" y="3727946"/>
            <a:ext cx="96839" cy="96839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7F7F7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62" name="Group 27"/>
          <p:cNvGrpSpPr/>
          <p:nvPr/>
        </p:nvGrpSpPr>
        <p:grpSpPr>
          <a:xfrm>
            <a:off x="4061954" y="3451903"/>
            <a:ext cx="111623" cy="386575"/>
            <a:chOff x="0" y="0"/>
            <a:chExt cx="111622" cy="386574"/>
          </a:xfrm>
        </p:grpSpPr>
        <p:sp>
          <p:nvSpPr>
            <p:cNvPr id="63" name="椭圆 45"/>
            <p:cNvSpPr/>
            <p:nvPr/>
          </p:nvSpPr>
          <p:spPr>
            <a:xfrm rot="4460462">
              <a:off x="-3720" y="276837"/>
              <a:ext cx="119063" cy="82551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64" name="椭圆 46"/>
            <p:cNvSpPr/>
            <p:nvPr/>
          </p:nvSpPr>
          <p:spPr>
            <a:xfrm rot="4460462">
              <a:off x="7392" y="16487"/>
              <a:ext cx="96839" cy="82551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grpSp>
          <p:nvGrpSpPr>
            <p:cNvPr id="65" name="Group 30"/>
            <p:cNvGrpSpPr/>
            <p:nvPr/>
          </p:nvGrpSpPr>
          <p:grpSpPr>
            <a:xfrm>
              <a:off x="13673" y="21724"/>
              <a:ext cx="79248" cy="335280"/>
              <a:chOff x="0" y="0"/>
              <a:chExt cx="79247" cy="335278"/>
            </a:xfrm>
          </p:grpSpPr>
          <p:pic>
            <p:nvPicPr>
              <p:cNvPr id="66" name="椭圆 48" descr="椭圆 48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0" y="249935"/>
                <a:ext cx="79248" cy="853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67" name="椭圆 49" descr="椭圆 49"/>
              <p:cNvPicPr>
                <a:picLocks noChangeAspect="1"/>
              </p:cNvPicPr>
              <p:nvPr/>
            </p:nvPicPr>
            <p:blipFill>
              <a:blip r:embed="rId4">
                <a:extLst/>
              </a:blip>
              <a:stretch>
                <a:fillRect/>
              </a:stretch>
            </p:blipFill>
            <p:spPr>
              <a:xfrm>
                <a:off x="0" y="0"/>
                <a:ext cx="79248" cy="853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68" name="矩形 50"/>
              <p:cNvSpPr/>
              <p:nvPr/>
            </p:nvSpPr>
            <p:spPr>
              <a:xfrm rot="5441149">
                <a:off x="-107880" y="145574"/>
                <a:ext cx="261938" cy="41276"/>
              </a:xfrm>
              <a:prstGeom prst="rect">
                <a:avLst/>
              </a:prstGeom>
              <a:gradFill flip="none" rotWithShape="1">
                <a:gsLst>
                  <a:gs pos="0">
                    <a:srgbClr val="262626"/>
                  </a:gs>
                  <a:gs pos="9000">
                    <a:srgbClr val="262626"/>
                  </a:gs>
                  <a:gs pos="57001">
                    <a:srgbClr val="D9D9D9"/>
                  </a:gs>
                  <a:gs pos="100000">
                    <a:srgbClr val="262626"/>
                  </a:gs>
                </a:gsLst>
                <a:path path="circle">
                  <a:fillToRect l="-19636" t="62278" r="119636" b="37721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3">
                        <a:lumOff val="44000"/>
                      </a:schemeClr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</p:grpSp>
      <p:sp>
        <p:nvSpPr>
          <p:cNvPr id="69" name="椭圆 51"/>
          <p:cNvSpPr/>
          <p:nvPr/>
        </p:nvSpPr>
        <p:spPr>
          <a:xfrm>
            <a:off x="4492415" y="3459658"/>
            <a:ext cx="96840" cy="9684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7F7F7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0" name="椭圆 52"/>
          <p:cNvSpPr/>
          <p:nvPr/>
        </p:nvSpPr>
        <p:spPr>
          <a:xfrm>
            <a:off x="4489241" y="3735884"/>
            <a:ext cx="98426" cy="98426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7F7F7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71" name="Group 40"/>
          <p:cNvGrpSpPr/>
          <p:nvPr/>
        </p:nvGrpSpPr>
        <p:grpSpPr>
          <a:xfrm>
            <a:off x="4492167" y="3459870"/>
            <a:ext cx="111624" cy="389720"/>
            <a:chOff x="0" y="0"/>
            <a:chExt cx="111622" cy="389718"/>
          </a:xfrm>
        </p:grpSpPr>
        <p:sp>
          <p:nvSpPr>
            <p:cNvPr id="72" name="椭圆 54"/>
            <p:cNvSpPr/>
            <p:nvPr/>
          </p:nvSpPr>
          <p:spPr>
            <a:xfrm rot="4460462">
              <a:off x="-3720" y="279981"/>
              <a:ext cx="119063" cy="82551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73" name="椭圆 55"/>
            <p:cNvSpPr/>
            <p:nvPr/>
          </p:nvSpPr>
          <p:spPr>
            <a:xfrm rot="4460462">
              <a:off x="6597" y="17252"/>
              <a:ext cx="98427" cy="82551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grpSp>
          <p:nvGrpSpPr>
            <p:cNvPr id="74" name="Group 43"/>
            <p:cNvGrpSpPr/>
            <p:nvPr/>
          </p:nvGrpSpPr>
          <p:grpSpPr>
            <a:xfrm>
              <a:off x="16106" y="19854"/>
              <a:ext cx="79417" cy="341375"/>
              <a:chOff x="0" y="0"/>
              <a:chExt cx="79416" cy="341374"/>
            </a:xfrm>
          </p:grpSpPr>
          <p:pic>
            <p:nvPicPr>
              <p:cNvPr id="75" name="椭圆 57" descr="椭圆 57"/>
              <p:cNvPicPr>
                <a:picLocks noChangeAspect="1"/>
              </p:cNvPicPr>
              <p:nvPr/>
            </p:nvPicPr>
            <p:blipFill>
              <a:blip r:embed="rId5">
                <a:extLst/>
              </a:blip>
              <a:stretch>
                <a:fillRect/>
              </a:stretch>
            </p:blipFill>
            <p:spPr>
              <a:xfrm>
                <a:off x="168" y="249935"/>
                <a:ext cx="79248" cy="914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76" name="椭圆 58" descr="椭圆 58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168" y="0"/>
                <a:ext cx="79249" cy="914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77" name="矩形 59"/>
              <p:cNvSpPr/>
              <p:nvPr/>
            </p:nvSpPr>
            <p:spPr>
              <a:xfrm rot="5441149">
                <a:off x="-111902" y="147414"/>
                <a:ext cx="268288" cy="41276"/>
              </a:xfrm>
              <a:prstGeom prst="rect">
                <a:avLst/>
              </a:prstGeom>
              <a:gradFill flip="none" rotWithShape="1">
                <a:gsLst>
                  <a:gs pos="0">
                    <a:srgbClr val="262626"/>
                  </a:gs>
                  <a:gs pos="9000">
                    <a:srgbClr val="262626"/>
                  </a:gs>
                  <a:gs pos="57001">
                    <a:srgbClr val="D9D9D9"/>
                  </a:gs>
                  <a:gs pos="100000">
                    <a:srgbClr val="262626"/>
                  </a:gs>
                </a:gsLst>
                <a:path path="circle">
                  <a:fillToRect l="-19636" t="62278" r="119636" b="37721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3">
                        <a:lumOff val="44000"/>
                      </a:schemeClr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</p:grpSp>
      <p:sp>
        <p:nvSpPr>
          <p:cNvPr id="78" name="椭圆 60"/>
          <p:cNvSpPr/>
          <p:nvPr/>
        </p:nvSpPr>
        <p:spPr>
          <a:xfrm>
            <a:off x="7143541" y="3450134"/>
            <a:ext cx="98426" cy="98426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7F7F7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79" name="椭圆 61"/>
          <p:cNvSpPr/>
          <p:nvPr/>
        </p:nvSpPr>
        <p:spPr>
          <a:xfrm>
            <a:off x="7143541" y="3727946"/>
            <a:ext cx="98426" cy="96839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7F7F7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80" name="Group 53"/>
          <p:cNvGrpSpPr/>
          <p:nvPr/>
        </p:nvGrpSpPr>
        <p:grpSpPr>
          <a:xfrm>
            <a:off x="7144909" y="3451689"/>
            <a:ext cx="113152" cy="387003"/>
            <a:chOff x="0" y="0"/>
            <a:chExt cx="113151" cy="387002"/>
          </a:xfrm>
        </p:grpSpPr>
        <p:sp>
          <p:nvSpPr>
            <p:cNvPr id="81" name="椭圆 63"/>
            <p:cNvSpPr/>
            <p:nvPr/>
          </p:nvSpPr>
          <p:spPr>
            <a:xfrm rot="4460462">
              <a:off x="-2956" y="276256"/>
              <a:ext cx="119063" cy="84139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82" name="椭圆 64"/>
            <p:cNvSpPr/>
            <p:nvPr/>
          </p:nvSpPr>
          <p:spPr>
            <a:xfrm rot="4460462">
              <a:off x="8156" y="15907"/>
              <a:ext cx="96839" cy="84139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grpSp>
          <p:nvGrpSpPr>
            <p:cNvPr id="83" name="Group 56"/>
            <p:cNvGrpSpPr/>
            <p:nvPr/>
          </p:nvGrpSpPr>
          <p:grpSpPr>
            <a:xfrm>
              <a:off x="15293" y="21940"/>
              <a:ext cx="79250" cy="335279"/>
              <a:chOff x="0" y="0"/>
              <a:chExt cx="79249" cy="335278"/>
            </a:xfrm>
          </p:grpSpPr>
          <p:pic>
            <p:nvPicPr>
              <p:cNvPr id="84" name="椭圆 66" descr="椭圆 66"/>
              <p:cNvPicPr>
                <a:picLocks noChangeAspect="1"/>
              </p:cNvPicPr>
              <p:nvPr/>
            </p:nvPicPr>
            <p:blipFill>
              <a:blip r:embed="rId7">
                <a:extLst/>
              </a:blip>
              <a:stretch>
                <a:fillRect/>
              </a:stretch>
            </p:blipFill>
            <p:spPr>
              <a:xfrm>
                <a:off x="0" y="249934"/>
                <a:ext cx="79249" cy="853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85" name="椭圆 67" descr="椭圆 67"/>
              <p:cNvPicPr>
                <a:picLocks noChangeAspect="1"/>
              </p:cNvPicPr>
              <p:nvPr/>
            </p:nvPicPr>
            <p:blipFill>
              <a:blip r:embed="rId8">
                <a:extLst/>
              </a:blip>
              <a:stretch>
                <a:fillRect/>
              </a:stretch>
            </p:blipFill>
            <p:spPr>
              <a:xfrm>
                <a:off x="0" y="0"/>
                <a:ext cx="79250" cy="853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86" name="矩形 68"/>
              <p:cNvSpPr/>
              <p:nvPr/>
            </p:nvSpPr>
            <p:spPr>
              <a:xfrm rot="5441149">
                <a:off x="-97625" y="143191"/>
                <a:ext cx="263525" cy="41276"/>
              </a:xfrm>
              <a:prstGeom prst="rect">
                <a:avLst/>
              </a:prstGeom>
              <a:gradFill flip="none" rotWithShape="1">
                <a:gsLst>
                  <a:gs pos="0">
                    <a:srgbClr val="262626"/>
                  </a:gs>
                  <a:gs pos="9000">
                    <a:srgbClr val="262626"/>
                  </a:gs>
                  <a:gs pos="57001">
                    <a:srgbClr val="D9D9D9"/>
                  </a:gs>
                  <a:gs pos="100000">
                    <a:srgbClr val="262626"/>
                  </a:gs>
                </a:gsLst>
                <a:path path="circle">
                  <a:fillToRect l="-19636" t="62278" r="119636" b="37721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3">
                        <a:lumOff val="44000"/>
                      </a:schemeClr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</p:grpSp>
      <p:sp>
        <p:nvSpPr>
          <p:cNvPr id="87" name="椭圆 69"/>
          <p:cNvSpPr/>
          <p:nvPr/>
        </p:nvSpPr>
        <p:spPr>
          <a:xfrm>
            <a:off x="7573754" y="3459658"/>
            <a:ext cx="96839" cy="9684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7F7F7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88" name="椭圆 70"/>
          <p:cNvSpPr/>
          <p:nvPr/>
        </p:nvSpPr>
        <p:spPr>
          <a:xfrm>
            <a:off x="7573754" y="3735884"/>
            <a:ext cx="96839" cy="98426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7F7F7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89" name="Group 66"/>
          <p:cNvGrpSpPr/>
          <p:nvPr/>
        </p:nvGrpSpPr>
        <p:grpSpPr>
          <a:xfrm>
            <a:off x="7573505" y="3459870"/>
            <a:ext cx="111623" cy="389720"/>
            <a:chOff x="0" y="0"/>
            <a:chExt cx="111622" cy="389718"/>
          </a:xfrm>
        </p:grpSpPr>
        <p:sp>
          <p:nvSpPr>
            <p:cNvPr id="90" name="椭圆 72"/>
            <p:cNvSpPr/>
            <p:nvPr/>
          </p:nvSpPr>
          <p:spPr>
            <a:xfrm rot="4460462">
              <a:off x="-3720" y="279981"/>
              <a:ext cx="119063" cy="82551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91" name="椭圆 73"/>
            <p:cNvSpPr/>
            <p:nvPr/>
          </p:nvSpPr>
          <p:spPr>
            <a:xfrm rot="4460462">
              <a:off x="6597" y="17252"/>
              <a:ext cx="98427" cy="82551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grpSp>
          <p:nvGrpSpPr>
            <p:cNvPr id="92" name="Group 69"/>
            <p:cNvGrpSpPr/>
            <p:nvPr/>
          </p:nvGrpSpPr>
          <p:grpSpPr>
            <a:xfrm>
              <a:off x="13417" y="19854"/>
              <a:ext cx="79249" cy="341375"/>
              <a:chOff x="0" y="0"/>
              <a:chExt cx="79248" cy="341374"/>
            </a:xfrm>
          </p:grpSpPr>
          <p:pic>
            <p:nvPicPr>
              <p:cNvPr id="93" name="椭圆 75" descr="椭圆 75"/>
              <p:cNvPicPr>
                <a:picLocks noChangeAspect="1"/>
              </p:cNvPicPr>
              <p:nvPr/>
            </p:nvPicPr>
            <p:blipFill>
              <a:blip r:embed="rId9">
                <a:extLst/>
              </a:blip>
              <a:stretch>
                <a:fillRect/>
              </a:stretch>
            </p:blipFill>
            <p:spPr>
              <a:xfrm>
                <a:off x="0" y="249935"/>
                <a:ext cx="79248" cy="914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94" name="椭圆 76" descr="椭圆 76"/>
              <p:cNvPicPr>
                <a:picLocks noChangeAspect="1"/>
              </p:cNvPicPr>
              <p:nvPr/>
            </p:nvPicPr>
            <p:blipFill>
              <a:blip r:embed="rId10">
                <a:extLst/>
              </a:blip>
              <a:stretch>
                <a:fillRect/>
              </a:stretch>
            </p:blipFill>
            <p:spPr>
              <a:xfrm>
                <a:off x="0" y="0"/>
                <a:ext cx="79249" cy="9144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95" name="矩形 77"/>
              <p:cNvSpPr/>
              <p:nvPr/>
            </p:nvSpPr>
            <p:spPr>
              <a:xfrm rot="5441149">
                <a:off x="-109213" y="147414"/>
                <a:ext cx="268288" cy="41276"/>
              </a:xfrm>
              <a:prstGeom prst="rect">
                <a:avLst/>
              </a:prstGeom>
              <a:gradFill flip="none" rotWithShape="1">
                <a:gsLst>
                  <a:gs pos="0">
                    <a:srgbClr val="262626"/>
                  </a:gs>
                  <a:gs pos="9000">
                    <a:srgbClr val="262626"/>
                  </a:gs>
                  <a:gs pos="57001">
                    <a:srgbClr val="D9D9D9"/>
                  </a:gs>
                  <a:gs pos="100000">
                    <a:srgbClr val="262626"/>
                  </a:gs>
                </a:gsLst>
                <a:path path="circle">
                  <a:fillToRect l="-19636" t="62278" r="119636" b="37721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3">
                        <a:lumOff val="44000"/>
                      </a:schemeClr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</p:grpSp>
      <p:sp>
        <p:nvSpPr>
          <p:cNvPr id="96" name="椭圆 78"/>
          <p:cNvSpPr/>
          <p:nvPr/>
        </p:nvSpPr>
        <p:spPr>
          <a:xfrm>
            <a:off x="10228054" y="3450134"/>
            <a:ext cx="96839" cy="98426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7F7F7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sp>
        <p:nvSpPr>
          <p:cNvPr id="97" name="椭圆 79"/>
          <p:cNvSpPr/>
          <p:nvPr/>
        </p:nvSpPr>
        <p:spPr>
          <a:xfrm>
            <a:off x="10228054" y="3727946"/>
            <a:ext cx="96839" cy="96839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12700">
            <a:solidFill>
              <a:srgbClr val="7F7F7F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/>
          </a:p>
        </p:txBody>
      </p:sp>
      <p:grpSp>
        <p:nvGrpSpPr>
          <p:cNvPr id="98" name="Group 79"/>
          <p:cNvGrpSpPr/>
          <p:nvPr/>
        </p:nvGrpSpPr>
        <p:grpSpPr>
          <a:xfrm>
            <a:off x="10227804" y="3451903"/>
            <a:ext cx="111623" cy="386575"/>
            <a:chOff x="0" y="0"/>
            <a:chExt cx="111622" cy="386574"/>
          </a:xfrm>
        </p:grpSpPr>
        <p:sp>
          <p:nvSpPr>
            <p:cNvPr id="99" name="椭圆 81"/>
            <p:cNvSpPr/>
            <p:nvPr/>
          </p:nvSpPr>
          <p:spPr>
            <a:xfrm rot="4460462">
              <a:off x="-3720" y="276837"/>
              <a:ext cx="119063" cy="82551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100" name="椭圆 82"/>
            <p:cNvSpPr/>
            <p:nvPr/>
          </p:nvSpPr>
          <p:spPr>
            <a:xfrm rot="4460462">
              <a:off x="7392" y="16487"/>
              <a:ext cx="96839" cy="82551"/>
            </a:xfrm>
            <a:prstGeom prst="ellipse">
              <a:avLst/>
            </a:pr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grpSp>
          <p:nvGrpSpPr>
            <p:cNvPr id="101" name="Group 82"/>
            <p:cNvGrpSpPr/>
            <p:nvPr/>
          </p:nvGrpSpPr>
          <p:grpSpPr>
            <a:xfrm>
              <a:off x="14558" y="21724"/>
              <a:ext cx="81666" cy="335280"/>
              <a:chOff x="0" y="0"/>
              <a:chExt cx="81664" cy="335278"/>
            </a:xfrm>
          </p:grpSpPr>
          <p:pic>
            <p:nvPicPr>
              <p:cNvPr id="102" name="椭圆 84" descr="椭圆 84"/>
              <p:cNvPicPr>
                <a:picLocks noChangeAspect="1"/>
              </p:cNvPicPr>
              <p:nvPr/>
            </p:nvPicPr>
            <p:blipFill>
              <a:blip r:embed="rId11">
                <a:extLst/>
              </a:blip>
              <a:stretch>
                <a:fillRect/>
              </a:stretch>
            </p:blipFill>
            <p:spPr>
              <a:xfrm>
                <a:off x="2417" y="249935"/>
                <a:ext cx="79248" cy="853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103" name="椭圆 85" descr="椭圆 85"/>
              <p:cNvPicPr>
                <a:picLocks noChangeAspect="1"/>
              </p:cNvPicPr>
              <p:nvPr/>
            </p:nvPicPr>
            <p:blipFill>
              <a:blip r:embed="rId12">
                <a:extLst/>
              </a:blip>
              <a:stretch>
                <a:fillRect/>
              </a:stretch>
            </p:blipFill>
            <p:spPr>
              <a:xfrm>
                <a:off x="2417" y="0"/>
                <a:ext cx="79248" cy="8534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04" name="矩形 86"/>
              <p:cNvSpPr/>
              <p:nvPr/>
            </p:nvSpPr>
            <p:spPr>
              <a:xfrm rot="5441149">
                <a:off x="-108765" y="145574"/>
                <a:ext cx="261938" cy="41276"/>
              </a:xfrm>
              <a:prstGeom prst="rect">
                <a:avLst/>
              </a:prstGeom>
              <a:gradFill flip="none" rotWithShape="1">
                <a:gsLst>
                  <a:gs pos="0">
                    <a:srgbClr val="262626"/>
                  </a:gs>
                  <a:gs pos="9000">
                    <a:srgbClr val="262626"/>
                  </a:gs>
                  <a:gs pos="57001">
                    <a:srgbClr val="D9D9D9"/>
                  </a:gs>
                  <a:gs pos="100000">
                    <a:srgbClr val="262626"/>
                  </a:gs>
                </a:gsLst>
                <a:path path="circle">
                  <a:fillToRect l="-19636" t="62278" r="119636" b="37721"/>
                </a:path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chemeClr val="accent3">
                        <a:lumOff val="44000"/>
                      </a:schemeClr>
                    </a:solidFill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endParaRPr/>
              </a:p>
            </p:txBody>
          </p:sp>
        </p:grpSp>
      </p:grpSp>
      <p:sp>
        <p:nvSpPr>
          <p:cNvPr id="114" name="矩形 113"/>
          <p:cNvSpPr/>
          <p:nvPr/>
        </p:nvSpPr>
        <p:spPr>
          <a:xfrm>
            <a:off x="5545901" y="1405908"/>
            <a:ext cx="141577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>
              <a:lnSpc>
                <a:spcPct val="150000"/>
              </a:lnSpc>
            </a:pPr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使用工具</a:t>
            </a:r>
            <a:endParaRPr lang="en-US" altLang="zh-TW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5" name="圖片 1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31775" y="2249174"/>
            <a:ext cx="1219991" cy="1306544"/>
          </a:xfrm>
          <a:prstGeom prst="rect">
            <a:avLst/>
          </a:prstGeom>
        </p:spPr>
      </p:pic>
      <p:pic>
        <p:nvPicPr>
          <p:cNvPr id="117" name="圖片 1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6200000">
            <a:off x="5364599" y="2556649"/>
            <a:ext cx="1413071" cy="748546"/>
          </a:xfrm>
          <a:prstGeom prst="rect">
            <a:avLst/>
          </a:prstGeom>
        </p:spPr>
      </p:pic>
      <p:sp>
        <p:nvSpPr>
          <p:cNvPr id="119" name="文本框 454"/>
          <p:cNvSpPr txBox="1"/>
          <p:nvPr/>
        </p:nvSpPr>
        <p:spPr>
          <a:xfrm>
            <a:off x="1769710" y="4149137"/>
            <a:ext cx="2057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mtClean="0">
                <a:solidFill>
                  <a:schemeClr val="tx1">
                    <a:lumMod val="85000"/>
                    <a:lumOff val="15000"/>
                  </a:schemeClr>
                </a:solidFill>
                <a:latin typeface="Yuanti TC" charset="-120"/>
                <a:ea typeface="Yuanti TC" charset="-120"/>
                <a:cs typeface="Yuanti TC" charset="-120"/>
              </a:rPr>
              <a:t>GMS1001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122" name="文本框 454"/>
          <p:cNvSpPr txBox="1"/>
          <p:nvPr/>
        </p:nvSpPr>
        <p:spPr>
          <a:xfrm>
            <a:off x="5188401" y="4149251"/>
            <a:ext cx="176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uanti TC" charset="-120"/>
                <a:ea typeface="Yuanti TC" charset="-120"/>
                <a:cs typeface="Yuanti TC" charset="-120"/>
              </a:rPr>
              <a:t>7697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123" name="文本框 454"/>
          <p:cNvSpPr txBox="1"/>
          <p:nvPr/>
        </p:nvSpPr>
        <p:spPr>
          <a:xfrm>
            <a:off x="8130688" y="4130789"/>
            <a:ext cx="1765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Yuanti TC" charset="-120"/>
                <a:ea typeface="Yuanti TC" charset="-120"/>
                <a:cs typeface="Yuanti TC" charset="-120"/>
              </a:rPr>
              <a:t>6509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Yuanti TC" charset="-120"/>
              <a:ea typeface="Yuanti TC" charset="-120"/>
              <a:cs typeface="Yuanti TC" charset="-120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4170579" y="355639"/>
            <a:ext cx="38779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>
              <a:lnSpc>
                <a:spcPct val="150000"/>
              </a:lnSpc>
            </a:pPr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透過</a:t>
            </a:r>
            <a:r>
              <a:rPr lang="zh-TW" altLang="en-US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感測器，偵測</a:t>
            </a:r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停車狀況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810055">
            <a:off x="8603985" y="1938805"/>
            <a:ext cx="961201" cy="191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135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5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6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7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8"/>
          <p:cNvSpPr txBox="1">
            <a:spLocks noChangeArrowheads="1"/>
          </p:cNvSpPr>
          <p:nvPr/>
        </p:nvSpPr>
        <p:spPr bwMode="auto">
          <a:xfrm>
            <a:off x="685800" y="377825"/>
            <a:ext cx="11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焊接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29"/>
          <p:cNvSpPr>
            <a:spLocks noChangeArrowheads="1"/>
          </p:cNvSpPr>
          <p:nvPr/>
        </p:nvSpPr>
        <p:spPr bwMode="auto">
          <a:xfrm>
            <a:off x="2679700" y="2894013"/>
            <a:ext cx="1455738" cy="1457325"/>
          </a:xfrm>
          <a:prstGeom prst="ellipse">
            <a:avLst/>
          </a:prstGeom>
          <a:solidFill>
            <a:srgbClr val="273775"/>
          </a:solidFill>
          <a:ln w="25400">
            <a:solidFill>
              <a:srgbClr val="FFFFFF"/>
            </a:solidFill>
            <a:round/>
            <a:headEnd/>
            <a:tailEnd/>
          </a:ln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TW" altLang="en-US" sz="21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焊接</a:t>
            </a:r>
            <a:endParaRPr lang="en-US" altLang="zh-TW" sz="21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TW" altLang="en-US" sz="21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en-US" altLang="zh-CN" sz="21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942953" y="2727036"/>
            <a:ext cx="1325562" cy="1327150"/>
            <a:chOff x="0" y="0"/>
            <a:chExt cx="1290637" cy="1292225"/>
          </a:xfrm>
        </p:grpSpPr>
        <p:sp>
          <p:nvSpPr>
            <p:cNvPr id="8" name="椭圆 31"/>
            <p:cNvSpPr>
              <a:spLocks noChangeArrowheads="1"/>
            </p:cNvSpPr>
            <p:nvPr/>
          </p:nvSpPr>
          <p:spPr bwMode="auto">
            <a:xfrm>
              <a:off x="0" y="0"/>
              <a:ext cx="1290637" cy="1292225"/>
            </a:xfrm>
            <a:prstGeom prst="ellipse">
              <a:avLst/>
            </a:prstGeom>
            <a:solidFill>
              <a:srgbClr val="FFFFFF"/>
            </a:solidFill>
            <a:ln w="114300">
              <a:solidFill>
                <a:srgbClr val="273775"/>
              </a:solidFill>
              <a:round/>
              <a:headEnd/>
              <a:tailEnd/>
            </a:ln>
          </p:spPr>
          <p:txBody>
            <a:bodyPr lIns="0" tIns="38400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endParaRPr lang="en-US" altLang="zh-CN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單</a:t>
              </a:r>
              <a:r>
                <a:rPr lang="zh-CN" altLang="en-US" sz="16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芯線</a:t>
              </a:r>
              <a:endParaRPr lang="en-US" altLang="zh-CN" sz="1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Group 10"/>
          <p:cNvGrpSpPr>
            <a:grpSpLocks/>
          </p:cNvGrpSpPr>
          <p:nvPr/>
        </p:nvGrpSpPr>
        <p:grpSpPr bwMode="auto">
          <a:xfrm>
            <a:off x="2809876" y="1351864"/>
            <a:ext cx="1325562" cy="1325563"/>
            <a:chOff x="0" y="0"/>
            <a:chExt cx="1292225" cy="1292225"/>
          </a:xfrm>
        </p:grpSpPr>
        <p:sp>
          <p:nvSpPr>
            <p:cNvPr id="10" name="椭圆 34"/>
            <p:cNvSpPr>
              <a:spLocks noChangeArrowheads="1"/>
            </p:cNvSpPr>
            <p:nvPr/>
          </p:nvSpPr>
          <p:spPr bwMode="auto">
            <a:xfrm>
              <a:off x="0" y="0"/>
              <a:ext cx="1292225" cy="1292225"/>
            </a:xfrm>
            <a:prstGeom prst="ellipse">
              <a:avLst/>
            </a:prstGeom>
            <a:solidFill>
              <a:srgbClr val="FFFFFF"/>
            </a:solidFill>
            <a:ln w="114300">
              <a:solidFill>
                <a:srgbClr val="273775"/>
              </a:solidFill>
              <a:round/>
              <a:headEnd/>
              <a:tailEnd/>
            </a:ln>
          </p:spPr>
          <p:txBody>
            <a:bodyPr lIns="0" tIns="38400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剝線</a:t>
              </a:r>
              <a:r>
                <a:rPr lang="zh-CN" altLang="en-US" sz="16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鉗 </a:t>
              </a:r>
            </a:p>
          </p:txBody>
        </p:sp>
      </p:grpSp>
      <p:grpSp>
        <p:nvGrpSpPr>
          <p:cNvPr id="11" name="Group 13"/>
          <p:cNvGrpSpPr>
            <a:grpSpLocks/>
          </p:cNvGrpSpPr>
          <p:nvPr/>
        </p:nvGrpSpPr>
        <p:grpSpPr bwMode="auto">
          <a:xfrm>
            <a:off x="4456604" y="2798763"/>
            <a:ext cx="1325562" cy="1327150"/>
            <a:chOff x="0" y="0"/>
            <a:chExt cx="1290638" cy="1292225"/>
          </a:xfrm>
        </p:grpSpPr>
        <p:sp>
          <p:nvSpPr>
            <p:cNvPr id="12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90638" cy="1292225"/>
            </a:xfrm>
            <a:prstGeom prst="ellipse">
              <a:avLst/>
            </a:prstGeom>
            <a:solidFill>
              <a:srgbClr val="FFFFFF"/>
            </a:solidFill>
            <a:ln w="114300">
              <a:solidFill>
                <a:srgbClr val="273775"/>
              </a:solidFill>
              <a:round/>
              <a:headEnd/>
              <a:tailEnd/>
            </a:ln>
          </p:spPr>
          <p:txBody>
            <a:bodyPr lIns="0" tIns="38400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endParaRPr lang="en-US" altLang="zh-CN" sz="1600" dirty="0" smtClean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dirty="0" smtClean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錫</a:t>
              </a:r>
              <a:r>
                <a:rPr lang="zh-CN" altLang="en-US" sz="16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線</a:t>
              </a:r>
              <a:endParaRPr lang="en-US" altLang="zh-CN" sz="1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Group 16"/>
          <p:cNvGrpSpPr>
            <a:grpSpLocks/>
          </p:cNvGrpSpPr>
          <p:nvPr/>
        </p:nvGrpSpPr>
        <p:grpSpPr bwMode="auto">
          <a:xfrm>
            <a:off x="2802805" y="4567924"/>
            <a:ext cx="1325562" cy="1327150"/>
            <a:chOff x="0" y="0"/>
            <a:chExt cx="1290638" cy="1292225"/>
          </a:xfrm>
        </p:grpSpPr>
        <p:sp>
          <p:nvSpPr>
            <p:cNvPr id="14" name="椭圆 62"/>
            <p:cNvSpPr>
              <a:spLocks noChangeArrowheads="1"/>
            </p:cNvSpPr>
            <p:nvPr/>
          </p:nvSpPr>
          <p:spPr bwMode="auto">
            <a:xfrm>
              <a:off x="0" y="0"/>
              <a:ext cx="1290638" cy="1292225"/>
            </a:xfrm>
            <a:prstGeom prst="ellipse">
              <a:avLst/>
            </a:prstGeom>
            <a:solidFill>
              <a:srgbClr val="FFFFFF"/>
            </a:solidFill>
            <a:ln w="114300">
              <a:solidFill>
                <a:srgbClr val="273775"/>
              </a:solidFill>
              <a:round/>
              <a:headEnd/>
              <a:tailEnd/>
            </a:ln>
          </p:spPr>
          <p:txBody>
            <a:bodyPr lIns="0" tIns="38400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dirty="0">
                  <a:solidFill>
                    <a:srgbClr val="7F7F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電烙鐵</a:t>
              </a:r>
              <a:endParaRPr lang="en-US" altLang="zh-CN" sz="1600" dirty="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 70"/>
          <p:cNvSpPr>
            <a:spLocks noChangeArrowheads="1"/>
          </p:cNvSpPr>
          <p:nvPr/>
        </p:nvSpPr>
        <p:spPr bwMode="auto">
          <a:xfrm>
            <a:off x="6706433" y="2048876"/>
            <a:ext cx="4806013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15888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TW" altLang="en-US" sz="32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焊接步驟</a:t>
            </a:r>
            <a:endParaRPr lang="en-US" altLang="zh-TW" sz="3200" b="1" dirty="0" smtClean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TW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8788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利用剝線鉗將單芯線進行剝線</a:t>
            </a:r>
            <a:endParaRPr lang="en-US" altLang="zh-TW" sz="2000" b="1" dirty="0" smtClean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8788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使用電烙鐵將錫</a:t>
            </a:r>
            <a:r>
              <a:rPr lang="zh-TW" altLang="en-US" sz="20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熔化，滲入並充填金屬件連接處</a:t>
            </a:r>
            <a:r>
              <a:rPr lang="zh-TW" altLang="en-US" sz="20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間隙，固定</a:t>
            </a:r>
            <a:r>
              <a:rPr lang="zh-TW" altLang="en-US" sz="20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單芯</a:t>
            </a:r>
            <a:r>
              <a:rPr lang="zh-TW" altLang="en-US" sz="20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線</a:t>
            </a:r>
            <a:endParaRPr lang="en-US" altLang="zh-TW" sz="2000" b="1" dirty="0" smtClean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8788" indent="-342900" eaLnBrk="1" hangingPunct="1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0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將單</a:t>
            </a:r>
            <a:r>
              <a:rPr lang="zh-TW" altLang="en-US" sz="20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</a:t>
            </a:r>
            <a:r>
              <a:rPr lang="zh-TW" altLang="en-US" sz="20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線修剪成適合長度</a:t>
            </a:r>
            <a:endParaRPr lang="en-US" altLang="zh-TW" sz="2000" b="1" dirty="0" smtClean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4861" y="2798763"/>
            <a:ext cx="861590" cy="851572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16093" y="1328449"/>
            <a:ext cx="982951" cy="98295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19507" y="3032443"/>
            <a:ext cx="999756" cy="716336"/>
          </a:xfrm>
          <a:prstGeom prst="rect">
            <a:avLst/>
          </a:prstGeom>
        </p:spPr>
      </p:pic>
      <p:pic>
        <p:nvPicPr>
          <p:cNvPr id="19" name="圖片 1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02179" y="4514959"/>
            <a:ext cx="1055904" cy="1055904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531" y="394969"/>
            <a:ext cx="1201550" cy="1526631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0" t="21290" r="14285" b="32738"/>
          <a:stretch/>
        </p:blipFill>
        <p:spPr>
          <a:xfrm>
            <a:off x="7904232" y="319088"/>
            <a:ext cx="1581637" cy="1659606"/>
          </a:xfrm>
          <a:prstGeom prst="rect">
            <a:avLst/>
          </a:prstGeom>
        </p:spPr>
      </p:pic>
      <p:sp>
        <p:nvSpPr>
          <p:cNvPr id="22" name="向右箭號 21"/>
          <p:cNvSpPr/>
          <p:nvPr/>
        </p:nvSpPr>
        <p:spPr bwMode="auto">
          <a:xfrm>
            <a:off x="9395115" y="1028700"/>
            <a:ext cx="355600" cy="299749"/>
          </a:xfrm>
          <a:prstGeom prst="rightArrow">
            <a:avLst/>
          </a:prstGeom>
          <a:solidFill>
            <a:srgbClr val="27377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9335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接線圖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群組 13"/>
          <p:cNvGrpSpPr/>
          <p:nvPr/>
        </p:nvGrpSpPr>
        <p:grpSpPr>
          <a:xfrm>
            <a:off x="1793796" y="3654042"/>
            <a:ext cx="7835278" cy="2840735"/>
            <a:chOff x="522288" y="1574539"/>
            <a:chExt cx="11238528" cy="3989519"/>
          </a:xfrm>
        </p:grpSpPr>
        <p:pic>
          <p:nvPicPr>
            <p:cNvPr id="27" name="Picture 2" descr="https://docs.labs.mediatek.com/resource/linkit7697-arduino/en/files/12878180/12878392/1/1490266693469/7697_pinout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2" t="38643" r="30680" b="-1"/>
            <a:stretch/>
          </p:blipFill>
          <p:spPr bwMode="auto">
            <a:xfrm>
              <a:off x="6359603" y="1801527"/>
              <a:ext cx="5401213" cy="3762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288" y="1574539"/>
              <a:ext cx="5706831" cy="3780229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 bwMode="auto">
            <a:xfrm>
              <a:off x="5486401" y="3348757"/>
              <a:ext cx="1751660" cy="57174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8204899" y="2638822"/>
              <a:ext cx="409712" cy="373886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8530523" y="2315656"/>
              <a:ext cx="752226" cy="790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lnSpc>
                  <a:spcPct val="200000"/>
                </a:lnSpc>
                <a:buFont typeface="Arial" panose="020B0604020202020204" pitchFamily="34" charset="0"/>
                <a:buNone/>
              </a:pP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5128181" y="3850003"/>
              <a:ext cx="4089663" cy="94447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 flipH="1" flipV="1">
              <a:off x="9217843" y="2638822"/>
              <a:ext cx="64905" cy="1305628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8614610" y="2638820"/>
              <a:ext cx="668139" cy="85524"/>
            </a:xfrm>
            <a:prstGeom prst="rect">
              <a:avLst/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5128180" y="4047215"/>
              <a:ext cx="3292997" cy="64208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 flipH="1" flipV="1">
              <a:off x="8309877" y="3027932"/>
              <a:ext cx="90162" cy="1019282"/>
            </a:xfrm>
            <a:prstGeom prst="rect">
              <a:avLst/>
            </a:prstGeom>
            <a:solidFill>
              <a:srgbClr val="FFFF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5118752" y="4567133"/>
              <a:ext cx="4608364" cy="7491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 flipH="1" flipV="1">
              <a:off x="9727116" y="4282980"/>
              <a:ext cx="65065" cy="359063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zh-TW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2415647" y="421091"/>
            <a:ext cx="6669157" cy="2881933"/>
            <a:chOff x="841200" y="-2045949"/>
            <a:chExt cx="10771772" cy="4523929"/>
          </a:xfrm>
        </p:grpSpPr>
        <p:pic>
          <p:nvPicPr>
            <p:cNvPr id="45" name="內容版面配置區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1200" y="-1791166"/>
              <a:ext cx="3880720" cy="4269146"/>
            </a:xfrm>
            <a:prstGeom prst="rect">
              <a:avLst/>
            </a:prstGeom>
          </p:spPr>
        </p:pic>
        <p:pic>
          <p:nvPicPr>
            <p:cNvPr id="46" name="Picture 2" descr="https://docs.labs.mediatek.com/resource/linkit7697-arduino/en/files/12878180/12878392/1/1490266693469/7697_pinout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12" t="38643" r="30680" b="-1"/>
            <a:stretch/>
          </p:blipFill>
          <p:spPr bwMode="auto">
            <a:xfrm>
              <a:off x="5118752" y="-2045949"/>
              <a:ext cx="6494220" cy="4523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" name="肘形接點 46"/>
            <p:cNvCxnSpPr/>
            <p:nvPr/>
          </p:nvCxnSpPr>
          <p:spPr>
            <a:xfrm rot="5400000">
              <a:off x="3481442" y="-466236"/>
              <a:ext cx="3741420" cy="1684020"/>
            </a:xfrm>
            <a:prstGeom prst="bentConnector3">
              <a:avLst>
                <a:gd name="adj1" fmla="val -102"/>
              </a:avLst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接點 47"/>
            <p:cNvCxnSpPr/>
            <p:nvPr/>
          </p:nvCxnSpPr>
          <p:spPr>
            <a:xfrm flipV="1">
              <a:off x="936362" y="-1441596"/>
              <a:ext cx="9540240" cy="3919576"/>
            </a:xfrm>
            <a:prstGeom prst="bentConnector3">
              <a:avLst>
                <a:gd name="adj1" fmla="val 101597"/>
              </a:avLst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肘形接點 48"/>
            <p:cNvCxnSpPr/>
            <p:nvPr/>
          </p:nvCxnSpPr>
          <p:spPr>
            <a:xfrm rot="10800000" flipV="1">
              <a:off x="1058282" y="-1304436"/>
              <a:ext cx="4060470" cy="3223260"/>
            </a:xfrm>
            <a:prstGeom prst="bentConnector3">
              <a:avLst>
                <a:gd name="adj1" fmla="val 116245"/>
              </a:avLst>
            </a:prstGeom>
            <a:ln w="76200">
              <a:solidFill>
                <a:srgbClr val="7155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肘形接點 49"/>
            <p:cNvCxnSpPr/>
            <p:nvPr/>
          </p:nvCxnSpPr>
          <p:spPr>
            <a:xfrm rot="10800000" flipV="1">
              <a:off x="1058284" y="-1078674"/>
              <a:ext cx="4060469" cy="2692698"/>
            </a:xfrm>
            <a:prstGeom prst="bentConnector3">
              <a:avLst>
                <a:gd name="adj1" fmla="val 108363"/>
              </a:avLst>
            </a:prstGeom>
            <a:ln w="762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73920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資料讀取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4"/>
          <p:cNvSpPr txBox="1">
            <a:spLocks noChangeArrowheads="1"/>
          </p:cNvSpPr>
          <p:nvPr/>
        </p:nvSpPr>
        <p:spPr bwMode="auto">
          <a:xfrm>
            <a:off x="4698370" y="1403769"/>
            <a:ext cx="295465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36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資料狀態結構</a:t>
            </a:r>
            <a:endParaRPr lang="zh-CN" altLang="en-US" sz="3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553063"/>
              </p:ext>
            </p:extLst>
          </p:nvPr>
        </p:nvGraphicFramePr>
        <p:xfrm>
          <a:off x="685800" y="2515957"/>
          <a:ext cx="11276046" cy="1397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146"/>
                <a:gridCol w="1424462"/>
                <a:gridCol w="1660849"/>
                <a:gridCol w="2276670"/>
                <a:gridCol w="883634"/>
                <a:gridCol w="1149274"/>
                <a:gridCol w="1662014"/>
                <a:gridCol w="1156997"/>
              </a:tblGrid>
              <a:tr h="482304">
                <a:tc>
                  <a:txBody>
                    <a:bodyPr/>
                    <a:lstStyle/>
                    <a:p>
                      <a:pPr algn="ctr" rtl="0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TW" altLang="en-US" sz="2000" b="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幀頭</a:t>
                      </a:r>
                      <a:endParaRPr lang="zh-TW" altLang="en-US" sz="2000" b="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775" marR="180775" marT="90388" marB="90388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TW" altLang="en-US" sz="2000" b="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數據長度</a:t>
                      </a:r>
                    </a:p>
                  </a:txBody>
                  <a:tcPr marL="180775" marR="180775" marT="90388" marB="90388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TW" altLang="en-US" sz="2000" b="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信令編碼</a:t>
                      </a:r>
                      <a:endParaRPr lang="zh-TW" altLang="en-US" sz="2000" b="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775" marR="180775" marT="90388" marB="90388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zh-TW" sz="2000" b="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ID</a:t>
                      </a:r>
                      <a:endParaRPr lang="zh-TW" altLang="en-US" sz="2000" b="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775" marR="180775" marT="90388" marB="90388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zh-TW" altLang="en-US" sz="2000" b="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狀態</a:t>
                      </a:r>
                    </a:p>
                  </a:txBody>
                  <a:tcPr marL="180775" marR="180775" marT="90388" marB="90388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TW" altLang="en-US" sz="2000" b="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電壓</a:t>
                      </a:r>
                      <a:endParaRPr lang="zh-TW" altLang="en-US" sz="2000" b="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775" marR="180775" marT="90388" marB="90388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TW" altLang="en-US" sz="2000" b="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磁擾強度</a:t>
                      </a:r>
                      <a:endParaRPr lang="zh-TW" altLang="en-US" sz="2000" b="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775" marR="180775" marT="90388" marB="90388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eaLnBrk="1" fontAlgn="base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zh-TW" altLang="en-US" sz="2000" b="0" kern="12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校驗碼</a:t>
                      </a:r>
                      <a:endParaRPr lang="zh-TW" altLang="en-US" sz="2000" b="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775" marR="180775" marT="90388" marB="90388" anchor="ctr">
                    <a:solidFill>
                      <a:srgbClr val="0070C0"/>
                    </a:solidFill>
                  </a:tcPr>
                </a:tc>
              </a:tr>
              <a:tr h="482304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400" b="0" dirty="0" smtClean="0"/>
                        <a:t>  </a:t>
                      </a:r>
                      <a:r>
                        <a:rPr lang="en-US" altLang="zh-TW" sz="2400" b="0" dirty="0" smtClean="0"/>
                        <a:t>AA</a:t>
                      </a:r>
                      <a:endParaRPr lang="zh-TW" altLang="en-US" sz="2400" b="0" dirty="0"/>
                    </a:p>
                  </a:txBody>
                  <a:tcPr marL="180775" marR="180775" marT="90388" marB="903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/>
                        <a:t>08</a:t>
                      </a:r>
                      <a:endParaRPr lang="zh-TW" altLang="en-US" sz="2400" b="0" dirty="0"/>
                    </a:p>
                  </a:txBody>
                  <a:tcPr marL="180775" marR="180775" marT="90388" marB="903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/>
                        <a:t>03</a:t>
                      </a:r>
                      <a:endParaRPr lang="zh-TW" altLang="en-US" sz="2400" b="0" dirty="0"/>
                    </a:p>
                  </a:txBody>
                  <a:tcPr marL="180775" marR="180775" marT="90388" marB="903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spc="600" dirty="0" smtClean="0"/>
                        <a:t>XXXXXXXX</a:t>
                      </a:r>
                      <a:endParaRPr lang="zh-TW" altLang="en-US" sz="2400" b="0" spc="600" dirty="0"/>
                    </a:p>
                  </a:txBody>
                  <a:tcPr marL="180775" marR="180775" marT="90388" marB="903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/>
                        <a:t>XX</a:t>
                      </a:r>
                      <a:endParaRPr lang="zh-TW" altLang="en-US" sz="2400" b="0" dirty="0"/>
                    </a:p>
                  </a:txBody>
                  <a:tcPr marL="180775" marR="180775" marT="90388" marB="903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/>
                        <a:t>XX</a:t>
                      </a:r>
                      <a:endParaRPr lang="zh-TW" altLang="en-US" sz="2400" b="0" dirty="0"/>
                    </a:p>
                  </a:txBody>
                  <a:tcPr marL="180775" marR="180775" marT="90388" marB="903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spc="600" dirty="0" smtClean="0"/>
                        <a:t>XXXX</a:t>
                      </a:r>
                      <a:endParaRPr lang="zh-TW" altLang="en-US" sz="2400" b="0" spc="600" dirty="0"/>
                    </a:p>
                  </a:txBody>
                  <a:tcPr marL="180775" marR="180775" marT="90388" marB="9038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/>
                        <a:t>XX</a:t>
                      </a:r>
                      <a:endParaRPr lang="zh-TW" altLang="en-US" sz="2400" b="0" dirty="0"/>
                    </a:p>
                  </a:txBody>
                  <a:tcPr marL="180775" marR="180775" marT="90388" marB="90388"/>
                </a:tc>
              </a:tr>
            </a:tbl>
          </a:graphicData>
        </a:graphic>
      </p:graphicFrame>
      <p:sp>
        <p:nvSpPr>
          <p:cNvPr id="8" name="矩形 7"/>
          <p:cNvSpPr/>
          <p:nvPr/>
        </p:nvSpPr>
        <p:spPr bwMode="auto">
          <a:xfrm>
            <a:off x="850271" y="3018771"/>
            <a:ext cx="791917" cy="529298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2101572" y="3032013"/>
            <a:ext cx="753595" cy="529298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4940349" y="3018771"/>
            <a:ext cx="523749" cy="529298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5442154" y="3018771"/>
            <a:ext cx="456841" cy="529298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940352" y="3032013"/>
            <a:ext cx="438148" cy="516056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6421364" y="3025915"/>
            <a:ext cx="438148" cy="516056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7330206" y="3018771"/>
            <a:ext cx="438148" cy="516056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9947813" y="3018771"/>
            <a:ext cx="492552" cy="516056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9455261" y="3018771"/>
            <a:ext cx="492552" cy="516056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11142168" y="3018771"/>
            <a:ext cx="492552" cy="516056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803824" y="2991416"/>
            <a:ext cx="523749" cy="529298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4994891"/>
              </p:ext>
            </p:extLst>
          </p:nvPr>
        </p:nvGraphicFramePr>
        <p:xfrm>
          <a:off x="740477" y="3806097"/>
          <a:ext cx="11276046" cy="2159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2146"/>
                <a:gridCol w="1424462"/>
                <a:gridCol w="1660849"/>
                <a:gridCol w="2276670"/>
                <a:gridCol w="883634"/>
                <a:gridCol w="1149274"/>
                <a:gridCol w="1662014"/>
                <a:gridCol w="1156997"/>
              </a:tblGrid>
              <a:tr h="48230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rgbClr val="273775"/>
                          </a:solidFill>
                        </a:rPr>
                        <a:t>1</a:t>
                      </a:r>
                      <a:endParaRPr lang="zh-TW" altLang="en-US" sz="2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rgbClr val="273775"/>
                          </a:solidFill>
                        </a:rPr>
                        <a:t>2</a:t>
                      </a:r>
                      <a:endParaRPr lang="zh-TW" altLang="en-US" sz="2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rgbClr val="273775"/>
                          </a:solidFill>
                        </a:rPr>
                        <a:t>3</a:t>
                      </a:r>
                      <a:endParaRPr lang="zh-TW" altLang="en-US" sz="2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b="0" spc="600" dirty="0" smtClean="0">
                          <a:solidFill>
                            <a:srgbClr val="273775"/>
                          </a:solidFill>
                        </a:rPr>
                        <a:t>4</a:t>
                      </a:r>
                      <a:r>
                        <a:rPr lang="zh-TW" altLang="en-US" sz="2400" b="0" spc="600" dirty="0" smtClean="0">
                          <a:solidFill>
                            <a:srgbClr val="273775"/>
                          </a:solidFill>
                        </a:rPr>
                        <a:t>  </a:t>
                      </a:r>
                      <a:r>
                        <a:rPr lang="en-US" altLang="zh-TW" sz="2400" b="0" spc="600" dirty="0" smtClean="0">
                          <a:solidFill>
                            <a:srgbClr val="273775"/>
                          </a:solidFill>
                        </a:rPr>
                        <a:t>5</a:t>
                      </a:r>
                      <a:r>
                        <a:rPr lang="zh-TW" altLang="en-US" sz="2400" b="0" spc="600" dirty="0" smtClean="0">
                          <a:solidFill>
                            <a:srgbClr val="273775"/>
                          </a:solidFill>
                        </a:rPr>
                        <a:t>  </a:t>
                      </a:r>
                      <a:r>
                        <a:rPr lang="en-US" altLang="zh-TW" sz="2400" b="0" spc="600" dirty="0" smtClean="0">
                          <a:solidFill>
                            <a:srgbClr val="273775"/>
                          </a:solidFill>
                        </a:rPr>
                        <a:t>6</a:t>
                      </a:r>
                      <a:r>
                        <a:rPr lang="zh-TW" altLang="en-US" sz="2400" b="0" spc="600" dirty="0" smtClean="0">
                          <a:solidFill>
                            <a:srgbClr val="273775"/>
                          </a:solidFill>
                        </a:rPr>
                        <a:t>  </a:t>
                      </a:r>
                      <a:r>
                        <a:rPr lang="en-US" altLang="zh-TW" sz="2400" b="0" spc="600" dirty="0" smtClean="0">
                          <a:solidFill>
                            <a:srgbClr val="273775"/>
                          </a:solidFill>
                        </a:rPr>
                        <a:t>7</a:t>
                      </a:r>
                      <a:endParaRPr lang="zh-TW" altLang="en-US" sz="2400" b="0" spc="60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rgbClr val="273775"/>
                          </a:solidFill>
                        </a:rPr>
                        <a:t>8</a:t>
                      </a:r>
                      <a:endParaRPr lang="zh-TW" altLang="en-US" sz="2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rgbClr val="273775"/>
                          </a:solidFill>
                        </a:rPr>
                        <a:t>9</a:t>
                      </a:r>
                      <a:endParaRPr lang="zh-TW" altLang="en-US" sz="2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spc="600" dirty="0" smtClean="0">
                          <a:solidFill>
                            <a:srgbClr val="273775"/>
                          </a:solidFill>
                        </a:rPr>
                        <a:t>10 11</a:t>
                      </a:r>
                      <a:endParaRPr lang="zh-TW" altLang="en-US" sz="2400" b="0" spc="60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0" dirty="0" smtClean="0">
                          <a:solidFill>
                            <a:srgbClr val="FF0000"/>
                          </a:solidFill>
                        </a:rPr>
                        <a:t>12</a:t>
                      </a:r>
                      <a:endParaRPr lang="zh-TW" alt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82304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solidFill>
                            <a:srgbClr val="273775"/>
                          </a:solidFill>
                        </a:rPr>
                        <a:t>data[0]</a:t>
                      </a:r>
                      <a:endParaRPr lang="zh-TW" altLang="en-US" sz="1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273775"/>
                          </a:solidFill>
                        </a:rPr>
                        <a:t>data[1]</a:t>
                      </a:r>
                      <a:endParaRPr lang="zh-TW" altLang="en-US" sz="1400" b="0" dirty="0" smtClean="0">
                        <a:solidFill>
                          <a:srgbClr val="273775"/>
                        </a:solidFill>
                      </a:endParaRPr>
                    </a:p>
                    <a:p>
                      <a:pPr algn="ctr"/>
                      <a:endParaRPr lang="zh-TW" altLang="en-US" sz="1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273775"/>
                          </a:solidFill>
                        </a:rPr>
                        <a:t>data[2]</a:t>
                      </a:r>
                      <a:endParaRPr lang="zh-TW" altLang="en-US" sz="1400" b="0" dirty="0" smtClean="0">
                        <a:solidFill>
                          <a:srgbClr val="273775"/>
                        </a:solidFill>
                      </a:endParaRPr>
                    </a:p>
                    <a:p>
                      <a:pPr algn="ctr"/>
                      <a:endParaRPr lang="zh-TW" altLang="en-US" sz="1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273775"/>
                          </a:solidFill>
                        </a:rPr>
                        <a:t>data[3]</a:t>
                      </a:r>
                      <a:endParaRPr lang="zh-TW" altLang="en-US" sz="1400" b="0" dirty="0" smtClean="0">
                        <a:solidFill>
                          <a:srgbClr val="273775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273775"/>
                          </a:solidFill>
                        </a:rPr>
                        <a:t>data[4]</a:t>
                      </a:r>
                      <a:endParaRPr lang="zh-TW" altLang="en-US" sz="1400" b="0" dirty="0" smtClean="0">
                        <a:solidFill>
                          <a:srgbClr val="273775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273775"/>
                          </a:solidFill>
                        </a:rPr>
                        <a:t>data[5]</a:t>
                      </a:r>
                      <a:endParaRPr lang="zh-TW" altLang="en-US" sz="1400" b="0" dirty="0" smtClean="0">
                        <a:solidFill>
                          <a:srgbClr val="273775"/>
                        </a:solidFill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273775"/>
                          </a:solidFill>
                        </a:rPr>
                        <a:t>data[6]</a:t>
                      </a:r>
                      <a:endParaRPr lang="zh-TW" altLang="en-US" sz="1400" b="0" dirty="0" smtClean="0">
                        <a:solidFill>
                          <a:srgbClr val="273775"/>
                        </a:solidFill>
                      </a:endParaRPr>
                    </a:p>
                    <a:p>
                      <a:pPr algn="ctr"/>
                      <a:endParaRPr lang="zh-TW" altLang="en-US" sz="1400" b="0" spc="60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273775"/>
                          </a:solidFill>
                        </a:rPr>
                        <a:t>data[7]</a:t>
                      </a:r>
                      <a:endParaRPr lang="zh-TW" altLang="en-US" sz="1400" b="0" dirty="0" smtClean="0">
                        <a:solidFill>
                          <a:srgbClr val="273775"/>
                        </a:solidFill>
                      </a:endParaRPr>
                    </a:p>
                    <a:p>
                      <a:pPr algn="ctr"/>
                      <a:endParaRPr lang="zh-TW" altLang="en-US" sz="1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273775"/>
                          </a:solidFill>
                        </a:rPr>
                        <a:t>data[8]</a:t>
                      </a:r>
                      <a:endParaRPr lang="zh-TW" altLang="en-US" sz="1400" b="0" dirty="0" smtClean="0">
                        <a:solidFill>
                          <a:srgbClr val="273775"/>
                        </a:solidFill>
                      </a:endParaRPr>
                    </a:p>
                    <a:p>
                      <a:pPr algn="ctr"/>
                      <a:endParaRPr lang="zh-TW" altLang="en-US" sz="1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dirty="0" smtClean="0">
                          <a:solidFill>
                            <a:srgbClr val="273775"/>
                          </a:solidFill>
                        </a:rPr>
                        <a:t>data[9] data[10]</a:t>
                      </a:r>
                      <a:endParaRPr lang="zh-TW" altLang="en-US" sz="1400" b="0" dirty="0" smtClean="0">
                        <a:solidFill>
                          <a:srgbClr val="273775"/>
                        </a:solidFill>
                      </a:endParaRPr>
                    </a:p>
                    <a:p>
                      <a:pPr algn="ctr"/>
                      <a:endParaRPr lang="zh-TW" altLang="en-US" sz="1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0" dirty="0" smtClean="0">
                          <a:solidFill>
                            <a:srgbClr val="273775"/>
                          </a:solidFill>
                        </a:rPr>
                        <a:t>data[11]</a:t>
                      </a:r>
                      <a:endParaRPr lang="zh-TW" altLang="en-US" sz="1400" b="0" dirty="0">
                        <a:solidFill>
                          <a:srgbClr val="273775"/>
                        </a:solidFill>
                      </a:endParaRPr>
                    </a:p>
                  </a:txBody>
                  <a:tcPr marL="180775" marR="180775" marT="90388" marB="9038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0" name="矩形 19"/>
          <p:cNvSpPr/>
          <p:nvPr/>
        </p:nvSpPr>
        <p:spPr bwMode="auto">
          <a:xfrm>
            <a:off x="8314928" y="3045255"/>
            <a:ext cx="438148" cy="516056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TW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rPr>
              <a:t> </a:t>
            </a:r>
            <a:endParaRPr kumimoji="0" lang="zh-TW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065698" y="5601616"/>
            <a:ext cx="422000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/>
              <a:t>for(int i = 0 ; i&lt;</a:t>
            </a:r>
            <a:r>
              <a:rPr lang="zh-TW" altLang="en-US" sz="3200" dirty="0">
                <a:solidFill>
                  <a:srgbClr val="FF0000"/>
                </a:solidFill>
              </a:rPr>
              <a:t>12</a:t>
            </a:r>
            <a:r>
              <a:rPr lang="zh-TW" altLang="en-US" sz="3200" dirty="0"/>
              <a:t> ; i++)</a:t>
            </a:r>
            <a:r>
              <a:rPr lang="zh-TW" altLang="en-US" sz="3200" dirty="0" smtClean="0"/>
              <a:t>{</a:t>
            </a:r>
            <a:r>
              <a:rPr lang="en-US" altLang="zh-TW" sz="3200" dirty="0" smtClean="0"/>
              <a:t>}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5504220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7" name="图片 34" descr="图片 34"/>
          <p:cNvPicPr>
            <a:picLocks noChangeAspect="1"/>
          </p:cNvPicPr>
          <p:nvPr/>
        </p:nvPicPr>
        <p:blipFill>
          <a:blip r:embed="rId2">
            <a:extLst/>
          </a:blip>
          <a:srcRect t="37170" b="25630"/>
          <a:stretch>
            <a:fillRect/>
          </a:stretch>
        </p:blipFill>
        <p:spPr>
          <a:xfrm>
            <a:off x="-6350" y="2187575"/>
            <a:ext cx="12206289" cy="2482850"/>
          </a:xfrm>
          <a:prstGeom prst="rect">
            <a:avLst/>
          </a:prstGeom>
          <a:ln w="12700">
            <a:miter lim="400000"/>
          </a:ln>
        </p:spPr>
      </p:pic>
      <p:sp>
        <p:nvSpPr>
          <p:cNvPr id="2658" name="文本框 35"/>
          <p:cNvSpPr txBox="1"/>
          <p:nvPr/>
        </p:nvSpPr>
        <p:spPr>
          <a:xfrm>
            <a:off x="2660650" y="2828925"/>
            <a:ext cx="942638" cy="120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>
                <a:solidFill>
                  <a:srgbClr val="27377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01</a:t>
            </a:r>
          </a:p>
        </p:txBody>
      </p:sp>
      <p:sp>
        <p:nvSpPr>
          <p:cNvPr id="2659" name="文本框 36"/>
          <p:cNvSpPr txBox="1"/>
          <p:nvPr/>
        </p:nvSpPr>
        <p:spPr>
          <a:xfrm>
            <a:off x="3806825" y="2828925"/>
            <a:ext cx="6350454" cy="103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10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smtClean="0"/>
              <a:t>網管系統程式撰寫</a:t>
            </a:r>
            <a:endParaRPr dirty="0"/>
          </a:p>
        </p:txBody>
      </p:sp>
      <p:sp>
        <p:nvSpPr>
          <p:cNvPr id="2660" name="矩形 39"/>
          <p:cNvSpPr/>
          <p:nvPr/>
        </p:nvSpPr>
        <p:spPr>
          <a:xfrm>
            <a:off x="-4764" y="2071688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61" name="矩形 40"/>
          <p:cNvSpPr/>
          <p:nvPr/>
        </p:nvSpPr>
        <p:spPr>
          <a:xfrm>
            <a:off x="-4764" y="4670425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pic>
        <p:nvPicPr>
          <p:cNvPr id="2662" name="图片 41" descr="图片 41"/>
          <p:cNvPicPr>
            <a:picLocks noChangeAspect="1"/>
          </p:cNvPicPr>
          <p:nvPr/>
        </p:nvPicPr>
        <p:blipFill>
          <a:blip r:embed="rId3">
            <a:extLst/>
          </a:blip>
          <a:srcRect t="6280" r="10789" b="10004"/>
          <a:stretch>
            <a:fillRect/>
          </a:stretch>
        </p:blipFill>
        <p:spPr>
          <a:xfrm>
            <a:off x="3721099" y="2709863"/>
            <a:ext cx="180977" cy="1438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72" name="Group 8"/>
          <p:cNvGrpSpPr/>
          <p:nvPr/>
        </p:nvGrpSpPr>
        <p:grpSpPr>
          <a:xfrm>
            <a:off x="655638" y="187325"/>
            <a:ext cx="10880725" cy="6132513"/>
            <a:chOff x="0" y="0"/>
            <a:chExt cx="10880724" cy="6132512"/>
          </a:xfrm>
        </p:grpSpPr>
        <p:sp>
          <p:nvSpPr>
            <p:cNvPr id="2663" name="六边形 43"/>
            <p:cNvSpPr/>
            <p:nvPr/>
          </p:nvSpPr>
          <p:spPr>
            <a:xfrm>
              <a:off x="64553" y="2066214"/>
              <a:ext cx="668325" cy="57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664" name="六边形 44"/>
            <p:cNvSpPr/>
            <p:nvPr/>
          </p:nvSpPr>
          <p:spPr>
            <a:xfrm>
              <a:off x="0" y="4927052"/>
              <a:ext cx="1002486" cy="864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665" name="六边形 45"/>
            <p:cNvSpPr/>
            <p:nvPr/>
          </p:nvSpPr>
          <p:spPr>
            <a:xfrm>
              <a:off x="5537892" y="4695123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666" name="六边形 46"/>
            <p:cNvSpPr/>
            <p:nvPr/>
          </p:nvSpPr>
          <p:spPr>
            <a:xfrm>
              <a:off x="7878464" y="1959448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667" name="六边形 47"/>
            <p:cNvSpPr/>
            <p:nvPr/>
          </p:nvSpPr>
          <p:spPr>
            <a:xfrm>
              <a:off x="2419632" y="4026528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668" name="六边形 48"/>
            <p:cNvSpPr/>
            <p:nvPr/>
          </p:nvSpPr>
          <p:spPr>
            <a:xfrm>
              <a:off x="9354825" y="0"/>
              <a:ext cx="1339494" cy="1154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669" name="六边形 49"/>
            <p:cNvSpPr/>
            <p:nvPr/>
          </p:nvSpPr>
          <p:spPr>
            <a:xfrm>
              <a:off x="9354825" y="5449707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670" name="六边形 50"/>
            <p:cNvSpPr/>
            <p:nvPr/>
          </p:nvSpPr>
          <p:spPr>
            <a:xfrm>
              <a:off x="4759089" y="1276644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671" name="六边形 51"/>
            <p:cNvSpPr/>
            <p:nvPr/>
          </p:nvSpPr>
          <p:spPr>
            <a:xfrm>
              <a:off x="10429037" y="2447595"/>
              <a:ext cx="451688" cy="38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2" name="矩形 1"/>
          <p:cNvSpPr/>
          <p:nvPr/>
        </p:nvSpPr>
        <p:spPr>
          <a:xfrm>
            <a:off x="5533299" y="4041122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負 責 人 ：蔡心敏</a:t>
            </a:r>
            <a:endParaRPr lang="zh-TW" altLang="en-US" sz="1200" dirty="0">
              <a:latin typeface="Lantinghei TC Demibold" charset="-120"/>
              <a:ea typeface="Lantinghei TC Demibold" charset="-120"/>
              <a:cs typeface="Lantinghei TC Demibold" charset="-120"/>
              <a:sym typeface="PingFang TC Regular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52339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52339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52339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85800" y="411076"/>
            <a:ext cx="1928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資料切割</a:t>
            </a:r>
            <a:r>
              <a:rPr lang="en-US" altLang="zh-TW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70" b="9218"/>
          <a:stretch/>
        </p:blipFill>
        <p:spPr>
          <a:xfrm>
            <a:off x="177538" y="1419895"/>
            <a:ext cx="7271701" cy="4217475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04" b="37541"/>
          <a:stretch/>
        </p:blipFill>
        <p:spPr>
          <a:xfrm>
            <a:off x="7582522" y="2775945"/>
            <a:ext cx="4316776" cy="2147526"/>
          </a:xfrm>
          <a:prstGeom prst="rect">
            <a:avLst/>
          </a:prstGeom>
        </p:spPr>
      </p:pic>
      <p:sp>
        <p:nvSpPr>
          <p:cNvPr id="8" name="文本框 4"/>
          <p:cNvSpPr txBox="1">
            <a:spLocks noChangeArrowheads="1"/>
          </p:cNvSpPr>
          <p:nvPr/>
        </p:nvSpPr>
        <p:spPr bwMode="auto">
          <a:xfrm>
            <a:off x="8990484" y="1378220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資料顯示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圓角矩形 8"/>
          <p:cNvSpPr/>
          <p:nvPr/>
        </p:nvSpPr>
        <p:spPr bwMode="auto">
          <a:xfrm>
            <a:off x="7292257" y="2048129"/>
            <a:ext cx="4607042" cy="3324395"/>
          </a:xfrm>
          <a:prstGeom prst="roundRect">
            <a:avLst/>
          </a:prstGeom>
          <a:noFill/>
          <a:ln>
            <a:solidFill>
              <a:srgbClr val="273775"/>
            </a:solidFill>
            <a:prstDash val="dash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文本框 4"/>
          <p:cNvSpPr txBox="1">
            <a:spLocks noChangeArrowheads="1"/>
          </p:cNvSpPr>
          <p:nvPr/>
        </p:nvSpPr>
        <p:spPr bwMode="auto">
          <a:xfrm>
            <a:off x="5260931" y="2738254"/>
            <a:ext cx="203132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印出讀到的所有資訊</a:t>
            </a:r>
            <a:endParaRPr lang="zh-CN" altLang="en-US" sz="1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4"/>
          <p:cNvSpPr txBox="1">
            <a:spLocks noChangeArrowheads="1"/>
          </p:cNvSpPr>
          <p:nvPr/>
        </p:nvSpPr>
        <p:spPr bwMode="auto">
          <a:xfrm>
            <a:off x="10030524" y="3710326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切割顯示</a:t>
            </a:r>
            <a:endParaRPr lang="zh-CN" altLang="en-US" sz="1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493667" y="3051842"/>
            <a:ext cx="2335447" cy="1905888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4"/>
          <p:cNvSpPr txBox="1">
            <a:spLocks noChangeArrowheads="1"/>
          </p:cNvSpPr>
          <p:nvPr/>
        </p:nvSpPr>
        <p:spPr bwMode="auto">
          <a:xfrm>
            <a:off x="6654681" y="3001965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幀頭</a:t>
            </a:r>
            <a:endParaRPr lang="zh-CN" altLang="en-US" sz="1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4"/>
          <p:cNvSpPr txBox="1">
            <a:spLocks noChangeArrowheads="1"/>
          </p:cNvSpPr>
          <p:nvPr/>
        </p:nvSpPr>
        <p:spPr bwMode="auto">
          <a:xfrm>
            <a:off x="6343447" y="3242217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數據長度</a:t>
            </a:r>
            <a:endParaRPr lang="zh-CN" altLang="en-US" sz="1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6354309" y="3498385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信號編碼</a:t>
            </a:r>
            <a:endParaRPr lang="zh-CN" altLang="en-US" sz="1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4"/>
          <p:cNvSpPr txBox="1">
            <a:spLocks noChangeArrowheads="1"/>
          </p:cNvSpPr>
          <p:nvPr/>
        </p:nvSpPr>
        <p:spPr bwMode="auto">
          <a:xfrm>
            <a:off x="6608367" y="3748359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ＩＤ</a:t>
            </a:r>
            <a:endParaRPr lang="zh-CN" altLang="en-US" sz="1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4"/>
          <p:cNvSpPr txBox="1">
            <a:spLocks noChangeArrowheads="1"/>
          </p:cNvSpPr>
          <p:nvPr/>
        </p:nvSpPr>
        <p:spPr bwMode="auto">
          <a:xfrm>
            <a:off x="6608367" y="3999665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狀態</a:t>
            </a:r>
            <a:endParaRPr lang="zh-CN" altLang="en-US" sz="1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4"/>
          <p:cNvSpPr txBox="1">
            <a:spLocks noChangeArrowheads="1"/>
          </p:cNvSpPr>
          <p:nvPr/>
        </p:nvSpPr>
        <p:spPr bwMode="auto">
          <a:xfrm>
            <a:off x="6559492" y="4619176"/>
            <a:ext cx="80021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校驗碼</a:t>
            </a:r>
            <a:endParaRPr lang="zh-CN" altLang="en-US" sz="1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4"/>
          <p:cNvSpPr txBox="1">
            <a:spLocks noChangeArrowheads="1"/>
          </p:cNvSpPr>
          <p:nvPr/>
        </p:nvSpPr>
        <p:spPr bwMode="auto">
          <a:xfrm>
            <a:off x="9817236" y="4156100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電壓</a:t>
            </a:r>
            <a:endParaRPr lang="zh-CN" altLang="en-US" sz="1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4"/>
          <p:cNvSpPr txBox="1">
            <a:spLocks noChangeArrowheads="1"/>
          </p:cNvSpPr>
          <p:nvPr/>
        </p:nvSpPr>
        <p:spPr bwMode="auto">
          <a:xfrm>
            <a:off x="9829114" y="4422420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磁擾強度</a:t>
            </a:r>
            <a:endParaRPr lang="zh-CN" altLang="en-US" sz="1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7493667" y="3986718"/>
            <a:ext cx="2335447" cy="227739"/>
          </a:xfrm>
          <a:prstGeom prst="rect">
            <a:avLst/>
          </a:prstGeom>
          <a:noFill/>
          <a:ln w="38100">
            <a:solidFill>
              <a:srgbClr val="FF0000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文本框 4"/>
          <p:cNvSpPr txBox="1">
            <a:spLocks noChangeArrowheads="1"/>
          </p:cNvSpPr>
          <p:nvPr/>
        </p:nvSpPr>
        <p:spPr bwMode="auto">
          <a:xfrm>
            <a:off x="7249716" y="5662259"/>
            <a:ext cx="453329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Status</a:t>
            </a:r>
            <a:r>
              <a:rPr lang="zh-TW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狀態為判斷是否有車停放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4"/>
          <p:cNvSpPr txBox="1">
            <a:spLocks noChangeArrowheads="1"/>
          </p:cNvSpPr>
          <p:nvPr/>
        </p:nvSpPr>
        <p:spPr bwMode="auto">
          <a:xfrm>
            <a:off x="2146413" y="2789660"/>
            <a:ext cx="59503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1600" b="1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換行</a:t>
            </a:r>
            <a:endParaRPr lang="zh-CN" altLang="en-US" sz="16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75291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192873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資料切割</a:t>
            </a:r>
            <a:r>
              <a:rPr lang="en-US" altLang="zh-TW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TW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195878"/>
            <a:ext cx="7708900" cy="5308600"/>
          </a:xfrm>
          <a:prstGeom prst="rect">
            <a:avLst/>
          </a:prstGeom>
        </p:spPr>
      </p:pic>
      <p:sp>
        <p:nvSpPr>
          <p:cNvPr id="7" name="文本框 4"/>
          <p:cNvSpPr txBox="1">
            <a:spLocks noChangeArrowheads="1"/>
          </p:cNvSpPr>
          <p:nvPr/>
        </p:nvSpPr>
        <p:spPr bwMode="auto">
          <a:xfrm>
            <a:off x="7452358" y="1362928"/>
            <a:ext cx="30251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zh-TW" altLang="en-US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尚未有車停放</a:t>
            </a:r>
            <a:endParaRPr lang="en-US" altLang="zh-CN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4"/>
          <p:cNvSpPr txBox="1">
            <a:spLocks noChangeArrowheads="1"/>
          </p:cNvSpPr>
          <p:nvPr/>
        </p:nvSpPr>
        <p:spPr bwMode="auto">
          <a:xfrm>
            <a:off x="7452358" y="2914972"/>
            <a:ext cx="24096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r>
              <a:rPr lang="zh-TW" altLang="en-US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有車停放</a:t>
            </a:r>
            <a:endParaRPr lang="en-US" altLang="zh-CN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4"/>
          <p:cNvSpPr txBox="1">
            <a:spLocks noChangeArrowheads="1"/>
          </p:cNvSpPr>
          <p:nvPr/>
        </p:nvSpPr>
        <p:spPr bwMode="auto">
          <a:xfrm>
            <a:off x="7452358" y="4288338"/>
            <a:ext cx="30251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TW" altLang="en-US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表示還未完成校正</a:t>
            </a:r>
            <a:endParaRPr lang="en-US" altLang="zh-CN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1852735" y="2694866"/>
            <a:ext cx="3251280" cy="340077"/>
          </a:xfrm>
          <a:prstGeom prst="rect">
            <a:avLst/>
          </a:prstGeom>
          <a:noFill/>
          <a:ln w="38100">
            <a:solidFill>
              <a:srgbClr val="273775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1852735" y="4118299"/>
            <a:ext cx="3251280" cy="340077"/>
          </a:xfrm>
          <a:prstGeom prst="rect">
            <a:avLst/>
          </a:prstGeom>
          <a:noFill/>
          <a:ln w="38100">
            <a:solidFill>
              <a:srgbClr val="273775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1650166" y="1371567"/>
            <a:ext cx="3251280" cy="239943"/>
          </a:xfrm>
          <a:prstGeom prst="rect">
            <a:avLst/>
          </a:prstGeom>
          <a:noFill/>
          <a:ln w="38100">
            <a:solidFill>
              <a:srgbClr val="273775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4"/>
          <p:cNvSpPr txBox="1">
            <a:spLocks noChangeArrowheads="1"/>
          </p:cNvSpPr>
          <p:nvPr/>
        </p:nvSpPr>
        <p:spPr bwMode="auto">
          <a:xfrm>
            <a:off x="7452358" y="1862353"/>
            <a:ext cx="3599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將</a:t>
            </a:r>
            <a:r>
              <a:rPr lang="en-US" altLang="zh-TW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TW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位數的</a:t>
            </a:r>
            <a:r>
              <a:rPr lang="en-US" altLang="zh-TW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r>
              <a:rPr lang="zh-TW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用</a:t>
            </a:r>
            <a:r>
              <a:rPr lang="en-US" altLang="zh-TW" sz="24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TW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傳送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4"/>
          <p:cNvSpPr txBox="1">
            <a:spLocks noChangeArrowheads="1"/>
          </p:cNvSpPr>
          <p:nvPr/>
        </p:nvSpPr>
        <p:spPr bwMode="auto">
          <a:xfrm>
            <a:off x="7452358" y="3502192"/>
            <a:ext cx="3599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將</a:t>
            </a:r>
            <a:r>
              <a:rPr lang="en-US" altLang="zh-TW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TW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位數的</a:t>
            </a:r>
            <a:r>
              <a:rPr lang="en-US" altLang="zh-TW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TW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TW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TW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傳送</a:t>
            </a:r>
          </a:p>
        </p:txBody>
      </p:sp>
      <p:sp>
        <p:nvSpPr>
          <p:cNvPr id="15" name="矩形 14"/>
          <p:cNvSpPr/>
          <p:nvPr/>
        </p:nvSpPr>
        <p:spPr bwMode="auto">
          <a:xfrm>
            <a:off x="2099053" y="1953813"/>
            <a:ext cx="3251280" cy="23994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132304" y="3376637"/>
            <a:ext cx="3251280" cy="23994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2099053" y="4624696"/>
            <a:ext cx="3251280" cy="239943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文本框 4"/>
          <p:cNvSpPr txBox="1">
            <a:spLocks noChangeArrowheads="1"/>
          </p:cNvSpPr>
          <p:nvPr/>
        </p:nvSpPr>
        <p:spPr bwMode="auto">
          <a:xfrm>
            <a:off x="7452358" y="4864639"/>
            <a:ext cx="35990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將</a:t>
            </a:r>
            <a:r>
              <a:rPr lang="en-US" altLang="zh-TW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TW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位數的</a:t>
            </a:r>
            <a:r>
              <a:rPr lang="en-US" altLang="zh-TW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TW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TW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</a:t>
            </a:r>
            <a:r>
              <a:rPr lang="en-US" altLang="zh-TW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TW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傳送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-857250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699643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-857250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測試結果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19" y="953893"/>
            <a:ext cx="1989455" cy="2653804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192" y="805954"/>
            <a:ext cx="4563044" cy="2897978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 bwMode="auto">
          <a:xfrm>
            <a:off x="4082192" y="2145310"/>
            <a:ext cx="3200400" cy="313136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4075620" y="3075836"/>
            <a:ext cx="3200400" cy="531862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29" name="文本框 4"/>
          <p:cNvSpPr txBox="1">
            <a:spLocks noChangeArrowheads="1"/>
          </p:cNvSpPr>
          <p:nvPr/>
        </p:nvSpPr>
        <p:spPr bwMode="auto">
          <a:xfrm>
            <a:off x="7496729" y="2051912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目前狀態尚未</a:t>
            </a:r>
            <a:r>
              <a:rPr lang="zh-TW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有停車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4"/>
          <p:cNvSpPr txBox="1">
            <a:spLocks noChangeArrowheads="1"/>
          </p:cNvSpPr>
          <p:nvPr/>
        </p:nvSpPr>
        <p:spPr bwMode="auto">
          <a:xfrm>
            <a:off x="7492612" y="3031879"/>
            <a:ext cx="2016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sz="24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TW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傳送成功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圖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819" y="3831093"/>
            <a:ext cx="2001982" cy="2670514"/>
          </a:xfrm>
          <a:prstGeom prst="rect">
            <a:avLst/>
          </a:prstGeom>
        </p:spPr>
      </p:pic>
      <p:pic>
        <p:nvPicPr>
          <p:cNvPr id="32" name="圖片 3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620" y="3873866"/>
            <a:ext cx="4152480" cy="2627741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 bwMode="auto">
          <a:xfrm>
            <a:off x="3983607" y="4749315"/>
            <a:ext cx="3200400" cy="27988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4044332" y="6028769"/>
            <a:ext cx="3325089" cy="463419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文本框 4"/>
          <p:cNvSpPr txBox="1">
            <a:spLocks noChangeArrowheads="1"/>
          </p:cNvSpPr>
          <p:nvPr/>
        </p:nvSpPr>
        <p:spPr bwMode="auto">
          <a:xfrm>
            <a:off x="7496729" y="4591233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TW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目前狀態有停車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4"/>
          <p:cNvSpPr txBox="1">
            <a:spLocks noChangeArrowheads="1"/>
          </p:cNvSpPr>
          <p:nvPr/>
        </p:nvSpPr>
        <p:spPr bwMode="auto">
          <a:xfrm>
            <a:off x="7496729" y="6039942"/>
            <a:ext cx="20168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TW" sz="24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TW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傳送成功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3799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9" name="图片 34" descr="图片 34"/>
          <p:cNvPicPr>
            <a:picLocks noChangeAspect="1"/>
          </p:cNvPicPr>
          <p:nvPr/>
        </p:nvPicPr>
        <p:blipFill>
          <a:blip r:embed="rId2">
            <a:extLst/>
          </a:blip>
          <a:srcRect t="37170" b="25630"/>
          <a:stretch>
            <a:fillRect/>
          </a:stretch>
        </p:blipFill>
        <p:spPr>
          <a:xfrm>
            <a:off x="-6350" y="2187575"/>
            <a:ext cx="12206289" cy="2482851"/>
          </a:xfrm>
          <a:prstGeom prst="rect">
            <a:avLst/>
          </a:prstGeom>
          <a:ln w="12700">
            <a:miter lim="400000"/>
          </a:ln>
        </p:spPr>
      </p:pic>
      <p:sp>
        <p:nvSpPr>
          <p:cNvPr id="2870" name="文本框 35"/>
          <p:cNvSpPr txBox="1"/>
          <p:nvPr/>
        </p:nvSpPr>
        <p:spPr>
          <a:xfrm>
            <a:off x="2660650" y="2828925"/>
            <a:ext cx="1082987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>
                <a:solidFill>
                  <a:srgbClr val="27377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rPr lang="en-US" dirty="0" smtClean="0"/>
              <a:t>05</a:t>
            </a:r>
            <a:endParaRPr dirty="0"/>
          </a:p>
        </p:txBody>
      </p:sp>
      <p:sp>
        <p:nvSpPr>
          <p:cNvPr id="2871" name="文本框 36"/>
          <p:cNvSpPr txBox="1"/>
          <p:nvPr/>
        </p:nvSpPr>
        <p:spPr>
          <a:xfrm>
            <a:off x="3811587" y="2907264"/>
            <a:ext cx="6004206" cy="1031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10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hu-HU" dirty="0"/>
              <a:t>停車</a:t>
            </a:r>
            <a:r>
              <a:rPr lang="zh-TW" altLang="hu-HU" dirty="0" smtClean="0"/>
              <a:t>系統</a:t>
            </a:r>
            <a:r>
              <a:rPr lang="zh-TW" altLang="en-US" dirty="0" smtClean="0"/>
              <a:t> </a:t>
            </a:r>
            <a:r>
              <a:rPr lang="en-US" altLang="zh-TW" dirty="0" smtClean="0"/>
              <a:t>S</a:t>
            </a:r>
            <a:r>
              <a:rPr lang="hu-HU" altLang="zh-TW" dirty="0" err="1" smtClean="0"/>
              <a:t>plunk</a:t>
            </a:r>
            <a:endParaRPr lang="hu-HU" altLang="zh-TW" dirty="0"/>
          </a:p>
        </p:txBody>
      </p:sp>
      <p:sp>
        <p:nvSpPr>
          <p:cNvPr id="2872" name="矩形 39"/>
          <p:cNvSpPr/>
          <p:nvPr/>
        </p:nvSpPr>
        <p:spPr>
          <a:xfrm>
            <a:off x="-4764" y="2071688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873" name="矩形 40"/>
          <p:cNvSpPr/>
          <p:nvPr/>
        </p:nvSpPr>
        <p:spPr>
          <a:xfrm>
            <a:off x="-4764" y="4670425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pic>
        <p:nvPicPr>
          <p:cNvPr id="2874" name="图片 41" descr="图片 41"/>
          <p:cNvPicPr>
            <a:picLocks noChangeAspect="1"/>
          </p:cNvPicPr>
          <p:nvPr/>
        </p:nvPicPr>
        <p:blipFill>
          <a:blip r:embed="rId3">
            <a:extLst/>
          </a:blip>
          <a:srcRect t="6280" r="10789" b="10004"/>
          <a:stretch>
            <a:fillRect/>
          </a:stretch>
        </p:blipFill>
        <p:spPr>
          <a:xfrm>
            <a:off x="3721100" y="2709863"/>
            <a:ext cx="180975" cy="1438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84" name="Group 8"/>
          <p:cNvGrpSpPr/>
          <p:nvPr/>
        </p:nvGrpSpPr>
        <p:grpSpPr>
          <a:xfrm>
            <a:off x="655638" y="187325"/>
            <a:ext cx="10880725" cy="6132513"/>
            <a:chOff x="0" y="0"/>
            <a:chExt cx="10880724" cy="6132512"/>
          </a:xfrm>
        </p:grpSpPr>
        <p:sp>
          <p:nvSpPr>
            <p:cNvPr id="2875" name="六边形 43"/>
            <p:cNvSpPr/>
            <p:nvPr/>
          </p:nvSpPr>
          <p:spPr>
            <a:xfrm>
              <a:off x="64553" y="2066214"/>
              <a:ext cx="668325" cy="57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76" name="六边形 44"/>
            <p:cNvSpPr/>
            <p:nvPr/>
          </p:nvSpPr>
          <p:spPr>
            <a:xfrm>
              <a:off x="0" y="4927051"/>
              <a:ext cx="1002486" cy="864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77" name="六边形 45"/>
            <p:cNvSpPr/>
            <p:nvPr/>
          </p:nvSpPr>
          <p:spPr>
            <a:xfrm>
              <a:off x="5537891" y="4695123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78" name="六边形 46"/>
            <p:cNvSpPr/>
            <p:nvPr/>
          </p:nvSpPr>
          <p:spPr>
            <a:xfrm>
              <a:off x="7878464" y="1959449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79" name="六边形 47"/>
            <p:cNvSpPr/>
            <p:nvPr/>
          </p:nvSpPr>
          <p:spPr>
            <a:xfrm>
              <a:off x="2419632" y="4026528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80" name="六边形 48"/>
            <p:cNvSpPr/>
            <p:nvPr/>
          </p:nvSpPr>
          <p:spPr>
            <a:xfrm>
              <a:off x="9354825" y="0"/>
              <a:ext cx="1339494" cy="1154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81" name="六边形 49"/>
            <p:cNvSpPr/>
            <p:nvPr/>
          </p:nvSpPr>
          <p:spPr>
            <a:xfrm>
              <a:off x="9354825" y="5449707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82" name="六边形 50"/>
            <p:cNvSpPr/>
            <p:nvPr/>
          </p:nvSpPr>
          <p:spPr>
            <a:xfrm>
              <a:off x="4759088" y="1276644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83" name="六边形 51"/>
            <p:cNvSpPr/>
            <p:nvPr/>
          </p:nvSpPr>
          <p:spPr>
            <a:xfrm>
              <a:off x="10429037" y="2447595"/>
              <a:ext cx="451688" cy="38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</p:grpSp>
      <p:sp>
        <p:nvSpPr>
          <p:cNvPr id="18" name="矩形 17"/>
          <p:cNvSpPr/>
          <p:nvPr/>
        </p:nvSpPr>
        <p:spPr>
          <a:xfrm>
            <a:off x="5533299" y="4041122"/>
            <a:ext cx="1992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latin typeface="Lantinghei TC Demibold" charset="-120"/>
                <a:ea typeface="Lantinghei TC Demibold" charset="-120"/>
                <a:cs typeface="Lantinghei TC Demibold" charset="-120"/>
              </a:rPr>
              <a:t>負 責 </a:t>
            </a:r>
            <a:r>
              <a:rPr lang="zh-TW" altLang="en-US" dirty="0">
                <a:latin typeface="Lantinghei TC Demibold" charset="-120"/>
                <a:ea typeface="Lantinghei TC Demibold" charset="-120"/>
                <a:cs typeface="Lantinghei TC Demibold" charset="-120"/>
              </a:rPr>
              <a:t>人 ：莊博馨</a:t>
            </a:r>
            <a:endParaRPr lang="zh-TW" altLang="en-US" sz="1200" dirty="0">
              <a:latin typeface="Lantinghei TC Demibold" charset="-120"/>
              <a:ea typeface="Lantinghei TC Demibold" charset="-120"/>
              <a:cs typeface="Lantinghei TC Demibold" charset="-120"/>
              <a:sym typeface="PingFang TC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369952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-857250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49904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1"/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搜尋透過</a:t>
            </a:r>
            <a:r>
              <a:rPr lang="en-US" altLang="zh-TW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</a:t>
            </a:r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上傳至</a:t>
            </a:r>
            <a:r>
              <a:rPr lang="en-US" altLang="zh-TW" sz="2400" b="1" dirty="0" err="1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Splunk</a:t>
            </a:r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之資料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65091"/>
            <a:ext cx="10645155" cy="513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-857250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63193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1"/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將已編制好的</a:t>
            </a:r>
            <a:r>
              <a:rPr lang="en-US" altLang="zh-TW" sz="2400" b="1" dirty="0" err="1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LoRa</a:t>
            </a:r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位置上傳至</a:t>
            </a:r>
            <a:r>
              <a:rPr lang="en-US" altLang="zh-TW" sz="2400" b="1" dirty="0" err="1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Splunk</a:t>
            </a:r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資料集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860" y="1825625"/>
            <a:ext cx="11706274" cy="357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49829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-857250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1"/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結合並分析兩筆資料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1066800"/>
            <a:ext cx="11198821" cy="5262312"/>
          </a:xfrm>
          <a:prstGeom prst="rect">
            <a:avLst/>
          </a:prstGeom>
        </p:spPr>
      </p:pic>
      <p:cxnSp>
        <p:nvCxnSpPr>
          <p:cNvPr id="27" name="直線接點 26"/>
          <p:cNvCxnSpPr/>
          <p:nvPr/>
        </p:nvCxnSpPr>
        <p:spPr>
          <a:xfrm>
            <a:off x="699597" y="3102335"/>
            <a:ext cx="771964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/>
          <p:cNvSpPr txBox="1"/>
          <p:nvPr/>
        </p:nvSpPr>
        <p:spPr>
          <a:xfrm>
            <a:off x="8536469" y="2830166"/>
            <a:ext cx="2753466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/>
              <a:t>判</a:t>
            </a:r>
            <a:r>
              <a:rPr lang="zh-TW" altLang="en-US" sz="1400" dirty="0" smtClean="0"/>
              <a:t>斷是否有車輛停放與是否違規</a:t>
            </a:r>
            <a:endParaRPr lang="zh-TW" altLang="en-US" sz="1400" dirty="0"/>
          </a:p>
        </p:txBody>
      </p:sp>
      <p:cxnSp>
        <p:nvCxnSpPr>
          <p:cNvPr id="29" name="直線接點 28"/>
          <p:cNvCxnSpPr/>
          <p:nvPr/>
        </p:nvCxnSpPr>
        <p:spPr>
          <a:xfrm>
            <a:off x="703996" y="2050189"/>
            <a:ext cx="55743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7403733" y="1763695"/>
            <a:ext cx="203102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 smtClean="0"/>
              <a:t>分析機器當下溫</a:t>
            </a:r>
            <a:r>
              <a:rPr lang="zh-TW" altLang="en-US" sz="1400" dirty="0"/>
              <a:t>度</a:t>
            </a:r>
          </a:p>
        </p:txBody>
      </p:sp>
      <p:cxnSp>
        <p:nvCxnSpPr>
          <p:cNvPr id="31" name="直線接點 30"/>
          <p:cNvCxnSpPr>
            <a:endCxn id="36" idx="1"/>
          </p:cNvCxnSpPr>
          <p:nvPr/>
        </p:nvCxnSpPr>
        <p:spPr>
          <a:xfrm flipV="1">
            <a:off x="6273921" y="1917584"/>
            <a:ext cx="1129812" cy="76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699597" y="2211382"/>
            <a:ext cx="5574324" cy="1172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7289432" y="2052520"/>
            <a:ext cx="203102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 smtClean="0"/>
              <a:t>分析機器電量</a:t>
            </a:r>
            <a:endParaRPr lang="zh-TW" altLang="en-US" sz="1400" dirty="0"/>
          </a:p>
        </p:txBody>
      </p:sp>
      <p:cxnSp>
        <p:nvCxnSpPr>
          <p:cNvPr id="34" name="直線接點 33"/>
          <p:cNvCxnSpPr/>
          <p:nvPr/>
        </p:nvCxnSpPr>
        <p:spPr>
          <a:xfrm>
            <a:off x="6326671" y="2180333"/>
            <a:ext cx="962761" cy="26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699597" y="2941142"/>
            <a:ext cx="232556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字方塊 35"/>
          <p:cNvSpPr txBox="1"/>
          <p:nvPr/>
        </p:nvSpPr>
        <p:spPr>
          <a:xfrm>
            <a:off x="3113089" y="2626734"/>
            <a:ext cx="203102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400" dirty="0" smtClean="0"/>
              <a:t>計算停車時</a:t>
            </a:r>
            <a:r>
              <a:rPr lang="zh-TW" altLang="en-US" sz="1400" dirty="0"/>
              <a:t>間</a:t>
            </a:r>
          </a:p>
        </p:txBody>
      </p:sp>
    </p:spTree>
    <p:extLst>
      <p:ext uri="{BB962C8B-B14F-4D97-AF65-F5344CB8AC3E}">
        <p14:creationId xmlns:p14="http://schemas.microsoft.com/office/powerpoint/2010/main" val="2039314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-857250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37882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1"/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儀錶板─各停車格即時資訊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914400"/>
            <a:ext cx="10883538" cy="531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2787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-857250" y="50292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37882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1"/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儀錶板─各停車格地圖資訊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1129069"/>
            <a:ext cx="11455118" cy="532595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0" y="3832201"/>
            <a:ext cx="11924617" cy="228871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5650" y="5180135"/>
            <a:ext cx="11862634" cy="87923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6351545" y="478921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標記地圖位置與設定格式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54428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3480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1"/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儀錶板─每日停車百分比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552" y="1079472"/>
            <a:ext cx="7338567" cy="2775892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38" y="4077790"/>
            <a:ext cx="11410950" cy="228491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63538" y="5654585"/>
            <a:ext cx="11410950" cy="70811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989830" y="5174040"/>
            <a:ext cx="320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計算每日停車百分比並圖表化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87171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6" name="文本框 8"/>
          <p:cNvSpPr txBox="1"/>
          <p:nvPr/>
        </p:nvSpPr>
        <p:spPr>
          <a:xfrm>
            <a:off x="778196" y="1807291"/>
            <a:ext cx="6456253" cy="2308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 smtClean="0"/>
              <a:t>撰寫程式對校內網路進行測試</a:t>
            </a: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/>
              <a:t>對各棟閘道</a:t>
            </a:r>
            <a:r>
              <a:rPr lang="en-US" altLang="zh-TW" b="0" spc="300" dirty="0" err="1"/>
              <a:t>tracet</a:t>
            </a:r>
            <a:r>
              <a:rPr lang="en-US" altLang="zh-TW" b="0" spc="300" dirty="0"/>
              <a:t> </a:t>
            </a:r>
            <a:r>
              <a:rPr lang="en-US" altLang="zh-TW" b="0" spc="300" dirty="0" smtClean="0"/>
              <a:t>route</a:t>
            </a: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/>
              <a:t>顯示封包在</a:t>
            </a:r>
            <a:r>
              <a:rPr lang="en-US" altLang="zh-TW" b="0" spc="300" dirty="0"/>
              <a:t>IP</a:t>
            </a:r>
            <a:r>
              <a:rPr lang="zh-TW" altLang="en-US" b="0" spc="300" dirty="0"/>
              <a:t>網路經過的</a:t>
            </a:r>
            <a:r>
              <a:rPr lang="zh-TW" altLang="en-US" b="0" spc="300" dirty="0" smtClean="0"/>
              <a:t>路由器</a:t>
            </a:r>
            <a:r>
              <a:rPr lang="en-US" altLang="zh-TW" b="0" spc="300" dirty="0" smtClean="0"/>
              <a:t>IP</a:t>
            </a:r>
            <a:r>
              <a:rPr lang="zh-TW" altLang="en-US" b="0" spc="300" dirty="0" smtClean="0"/>
              <a:t>位址</a:t>
            </a:r>
            <a:endParaRPr b="0" spc="300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624" r="8729" b="-1"/>
          <a:stretch/>
        </p:blipFill>
        <p:spPr>
          <a:xfrm>
            <a:off x="522287" y="5192089"/>
            <a:ext cx="10888662" cy="925324"/>
          </a:xfrm>
          <a:prstGeom prst="rect">
            <a:avLst/>
          </a:prstGeom>
        </p:spPr>
      </p:pic>
      <p:grpSp>
        <p:nvGrpSpPr>
          <p:cNvPr id="8" name="任意多边形 82"/>
          <p:cNvGrpSpPr/>
          <p:nvPr/>
        </p:nvGrpSpPr>
        <p:grpSpPr>
          <a:xfrm>
            <a:off x="7790814" y="1587470"/>
            <a:ext cx="3620135" cy="2747965"/>
            <a:chOff x="-1" y="0"/>
            <a:chExt cx="1774826" cy="2747964"/>
          </a:xfrm>
        </p:grpSpPr>
        <p:sp>
          <p:nvSpPr>
            <p:cNvPr id="9" name="形狀"/>
            <p:cNvSpPr/>
            <p:nvPr/>
          </p:nvSpPr>
          <p:spPr>
            <a:xfrm>
              <a:off x="-1" y="0"/>
              <a:ext cx="1774826" cy="27479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26" y="0"/>
                  </a:moveTo>
                  <a:lnTo>
                    <a:pt x="15198" y="1416"/>
                  </a:lnTo>
                  <a:lnTo>
                    <a:pt x="19411" y="1416"/>
                  </a:lnTo>
                  <a:cubicBezTo>
                    <a:pt x="20620" y="1416"/>
                    <a:pt x="21600" y="2050"/>
                    <a:pt x="21600" y="2831"/>
                  </a:cubicBezTo>
                  <a:lnTo>
                    <a:pt x="21600" y="20186"/>
                  </a:lnTo>
                  <a:cubicBezTo>
                    <a:pt x="21600" y="20967"/>
                    <a:pt x="20620" y="21600"/>
                    <a:pt x="19411" y="21600"/>
                  </a:cubicBezTo>
                  <a:lnTo>
                    <a:pt x="2189" y="21600"/>
                  </a:lnTo>
                  <a:cubicBezTo>
                    <a:pt x="980" y="21600"/>
                    <a:pt x="0" y="20967"/>
                    <a:pt x="0" y="20186"/>
                  </a:cubicBezTo>
                  <a:lnTo>
                    <a:pt x="0" y="2831"/>
                  </a:lnTo>
                  <a:cubicBezTo>
                    <a:pt x="0" y="2050"/>
                    <a:pt x="980" y="1416"/>
                    <a:pt x="2189" y="1416"/>
                  </a:cubicBezTo>
                  <a:lnTo>
                    <a:pt x="12655" y="1416"/>
                  </a:lnTo>
                  <a:lnTo>
                    <a:pt x="13926" y="0"/>
                  </a:lnTo>
                  <a:close/>
                </a:path>
              </a:pathLst>
            </a:custGeom>
            <a:solidFill>
              <a:srgbClr val="273775"/>
            </a:solidFill>
            <a:ln w="3175" cap="flat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>
              <a:outerShdw dist="38100" dir="2700000" rotWithShape="0">
                <a:srgbClr val="000000">
                  <a:alpha val="18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/>
            </a:p>
          </p:txBody>
        </p:sp>
        <p:sp>
          <p:nvSpPr>
            <p:cNvPr id="10" name="此处输入文本…"/>
            <p:cNvSpPr txBox="1"/>
            <p:nvPr/>
          </p:nvSpPr>
          <p:spPr>
            <a:xfrm>
              <a:off x="105882" y="615490"/>
              <a:ext cx="1563059" cy="15261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50000"/>
                </a:lnSpc>
                <a:defRPr sz="16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TW" altLang="en-US" dirty="0" smtClean="0"/>
                <a:t>需直接透過</a:t>
              </a:r>
              <a:r>
                <a:rPr lang="zh-TW" altLang="en-US" dirty="0" smtClean="0">
                  <a:solidFill>
                    <a:srgbClr val="FFFF00"/>
                  </a:solidFill>
                </a:rPr>
                <a:t>伺服器或學校有線網路</a:t>
              </a:r>
              <a:r>
                <a:rPr lang="zh-TW" altLang="en-US" dirty="0" smtClean="0"/>
                <a:t>進行測試，如果使用校外網路或無線網路是無法進行</a:t>
              </a:r>
              <a:r>
                <a:rPr lang="en-US" altLang="zh-TW" dirty="0" err="1" smtClean="0"/>
                <a:t>Tracet</a:t>
              </a:r>
              <a:r>
                <a:rPr lang="en-US" altLang="zh-TW" dirty="0" smtClean="0"/>
                <a:t> Route</a:t>
              </a:r>
              <a:endParaRPr dirty="0"/>
            </a:p>
          </p:txBody>
        </p:sp>
      </p:grpSp>
      <p:sp>
        <p:nvSpPr>
          <p:cNvPr id="3" name="矩形 2"/>
          <p:cNvSpPr/>
          <p:nvPr/>
        </p:nvSpPr>
        <p:spPr>
          <a:xfrm>
            <a:off x="8656136" y="965875"/>
            <a:ext cx="2165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T</a:t>
            </a:r>
            <a:r>
              <a:rPr lang="en-US" altLang="zh-TW" sz="2400" b="1" dirty="0" err="1" smtClean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racet</a:t>
            </a:r>
            <a:r>
              <a:rPr lang="en-US" altLang="zh-TW" sz="2400" b="1" dirty="0" smtClean="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rPr>
              <a:t> Route</a:t>
            </a:r>
            <a:endParaRPr lang="zh-TW" altLang="en-US" sz="2400" b="1" dirty="0">
              <a:solidFill>
                <a:srgbClr val="273775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12" name="文本框 8"/>
          <p:cNvSpPr txBox="1"/>
          <p:nvPr/>
        </p:nvSpPr>
        <p:spPr>
          <a:xfrm>
            <a:off x="685800" y="377825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校內</a:t>
            </a:r>
            <a:endParaRPr dirty="0"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34804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1"/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儀錶板─每小時停車次數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38" y="1349374"/>
            <a:ext cx="7063792" cy="5032375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909" y="1349373"/>
            <a:ext cx="14047800" cy="2236423"/>
          </a:xfrm>
          <a:prstGeom prst="rect">
            <a:avLst/>
          </a:prstGeom>
        </p:spPr>
      </p:pic>
      <p:cxnSp>
        <p:nvCxnSpPr>
          <p:cNvPr id="26" name="直線接點 25"/>
          <p:cNvCxnSpPr/>
          <p:nvPr/>
        </p:nvCxnSpPr>
        <p:spPr>
          <a:xfrm>
            <a:off x="2145230" y="3585796"/>
            <a:ext cx="378310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/>
          <p:cNvSpPr txBox="1"/>
          <p:nvPr/>
        </p:nvSpPr>
        <p:spPr>
          <a:xfrm>
            <a:off x="6163361" y="3501501"/>
            <a:ext cx="49904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/>
            <a:r>
              <a:rPr lang="zh-TW" altLang="en-US" sz="2400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時間間格</a:t>
            </a:r>
            <a:r>
              <a:rPr lang="en-US" altLang="zh-TW" sz="2400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TW" altLang="en-US" sz="2400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小時，計算事件發生次數</a:t>
            </a:r>
          </a:p>
        </p:txBody>
      </p:sp>
    </p:spTree>
    <p:extLst>
      <p:ext uri="{BB962C8B-B14F-4D97-AF65-F5344CB8AC3E}">
        <p14:creationId xmlns:p14="http://schemas.microsoft.com/office/powerpoint/2010/main" val="1339366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矩形 20"/>
          <p:cNvSpPr>
            <a:spLocks noChangeArrowheads="1"/>
          </p:cNvSpPr>
          <p:nvPr/>
        </p:nvSpPr>
        <p:spPr bwMode="auto">
          <a:xfrm>
            <a:off x="261938" y="319088"/>
            <a:ext cx="101600" cy="595312"/>
          </a:xfrm>
          <a:prstGeom prst="rect">
            <a:avLst/>
          </a:prstGeom>
          <a:solidFill>
            <a:srgbClr val="2737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92113" y="319088"/>
            <a:ext cx="101600" cy="595312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522288" y="319088"/>
            <a:ext cx="101600" cy="595312"/>
          </a:xfrm>
          <a:prstGeom prst="rect">
            <a:avLst/>
          </a:prstGeom>
          <a:solidFill>
            <a:srgbClr val="87B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文本框 4"/>
          <p:cNvSpPr txBox="1">
            <a:spLocks noChangeArrowheads="1"/>
          </p:cNvSpPr>
          <p:nvPr/>
        </p:nvSpPr>
        <p:spPr bwMode="auto">
          <a:xfrm>
            <a:off x="685800" y="377825"/>
            <a:ext cx="32127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hangingPunct="1"/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儀錶板─原始</a:t>
            </a:r>
            <a:r>
              <a:rPr lang="en-US" altLang="zh-TW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TW" altLang="en-US" sz="2400" b="1" dirty="0">
                <a:solidFill>
                  <a:srgbClr val="27377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資料</a:t>
            </a:r>
            <a:endParaRPr lang="zh-CN" altLang="en-US" sz="2400" b="1" dirty="0">
              <a:solidFill>
                <a:srgbClr val="27377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1806576"/>
            <a:ext cx="10663366" cy="407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055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2" name="图片 34" descr="图片 34"/>
          <p:cNvPicPr>
            <a:picLocks noChangeAspect="1"/>
          </p:cNvPicPr>
          <p:nvPr/>
        </p:nvPicPr>
        <p:blipFill>
          <a:blip r:embed="rId2">
            <a:extLst/>
          </a:blip>
          <a:srcRect t="37170" b="25630"/>
          <a:stretch>
            <a:fillRect/>
          </a:stretch>
        </p:blipFill>
        <p:spPr>
          <a:xfrm>
            <a:off x="-6350" y="2187575"/>
            <a:ext cx="12206289" cy="2482851"/>
          </a:xfrm>
          <a:prstGeom prst="rect">
            <a:avLst/>
          </a:prstGeom>
          <a:ln w="12700">
            <a:miter lim="400000"/>
          </a:ln>
        </p:spPr>
      </p:pic>
      <p:sp>
        <p:nvSpPr>
          <p:cNvPr id="2893" name="文本框 35"/>
          <p:cNvSpPr txBox="1"/>
          <p:nvPr/>
        </p:nvSpPr>
        <p:spPr>
          <a:xfrm>
            <a:off x="2660650" y="2828925"/>
            <a:ext cx="1089532" cy="1209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>
                <a:solidFill>
                  <a:srgbClr val="273775"/>
                </a:solidFill>
                <a:latin typeface="Impact"/>
                <a:ea typeface="Impact"/>
                <a:cs typeface="Impact"/>
                <a:sym typeface="Impact"/>
              </a:defRPr>
            </a:lvl1pPr>
          </a:lstStyle>
          <a:p>
            <a:r>
              <a:t>06</a:t>
            </a:r>
          </a:p>
        </p:txBody>
      </p:sp>
      <p:sp>
        <p:nvSpPr>
          <p:cNvPr id="2894" name="文本框 36"/>
          <p:cNvSpPr txBox="1"/>
          <p:nvPr/>
        </p:nvSpPr>
        <p:spPr>
          <a:xfrm>
            <a:off x="3806825" y="2828925"/>
            <a:ext cx="3977640" cy="11836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100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系統分析圖</a:t>
            </a:r>
          </a:p>
        </p:txBody>
      </p:sp>
      <p:sp>
        <p:nvSpPr>
          <p:cNvPr id="2895" name="矩形 39"/>
          <p:cNvSpPr/>
          <p:nvPr/>
        </p:nvSpPr>
        <p:spPr>
          <a:xfrm>
            <a:off x="-4764" y="2071688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896" name="矩形 40"/>
          <p:cNvSpPr/>
          <p:nvPr/>
        </p:nvSpPr>
        <p:spPr>
          <a:xfrm>
            <a:off x="-4764" y="4670425"/>
            <a:ext cx="12203115" cy="144463"/>
          </a:xfrm>
          <a:prstGeom prst="rect">
            <a:avLst/>
          </a:prstGeom>
          <a:solidFill>
            <a:schemeClr val="accent3">
              <a:lumOff val="44000"/>
              <a:alpha val="2196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pic>
        <p:nvPicPr>
          <p:cNvPr id="2897" name="图片 41" descr="图片 41"/>
          <p:cNvPicPr>
            <a:picLocks noChangeAspect="1"/>
          </p:cNvPicPr>
          <p:nvPr/>
        </p:nvPicPr>
        <p:blipFill>
          <a:blip r:embed="rId3">
            <a:extLst/>
          </a:blip>
          <a:srcRect t="6280" r="10789" b="10004"/>
          <a:stretch>
            <a:fillRect/>
          </a:stretch>
        </p:blipFill>
        <p:spPr>
          <a:xfrm>
            <a:off x="3721100" y="2709863"/>
            <a:ext cx="180975" cy="143827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07" name="Group 8"/>
          <p:cNvGrpSpPr/>
          <p:nvPr/>
        </p:nvGrpSpPr>
        <p:grpSpPr>
          <a:xfrm>
            <a:off x="655638" y="187325"/>
            <a:ext cx="10880725" cy="6132513"/>
            <a:chOff x="0" y="0"/>
            <a:chExt cx="10880724" cy="6132512"/>
          </a:xfrm>
        </p:grpSpPr>
        <p:sp>
          <p:nvSpPr>
            <p:cNvPr id="2898" name="六边形 43"/>
            <p:cNvSpPr/>
            <p:nvPr/>
          </p:nvSpPr>
          <p:spPr>
            <a:xfrm>
              <a:off x="64553" y="2066214"/>
              <a:ext cx="668325" cy="576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899" name="六边形 44"/>
            <p:cNvSpPr/>
            <p:nvPr/>
          </p:nvSpPr>
          <p:spPr>
            <a:xfrm>
              <a:off x="0" y="4927051"/>
              <a:ext cx="1002486" cy="8640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900" name="六边形 45"/>
            <p:cNvSpPr/>
            <p:nvPr/>
          </p:nvSpPr>
          <p:spPr>
            <a:xfrm>
              <a:off x="5537891" y="4695123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901" name="六边形 46"/>
            <p:cNvSpPr/>
            <p:nvPr/>
          </p:nvSpPr>
          <p:spPr>
            <a:xfrm>
              <a:off x="7878464" y="1959449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902" name="六边形 47"/>
            <p:cNvSpPr/>
            <p:nvPr/>
          </p:nvSpPr>
          <p:spPr>
            <a:xfrm>
              <a:off x="2419632" y="4026528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903" name="六边形 48"/>
            <p:cNvSpPr/>
            <p:nvPr/>
          </p:nvSpPr>
          <p:spPr>
            <a:xfrm>
              <a:off x="9354825" y="0"/>
              <a:ext cx="1339494" cy="1154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904" name="六边形 49"/>
            <p:cNvSpPr/>
            <p:nvPr/>
          </p:nvSpPr>
          <p:spPr>
            <a:xfrm>
              <a:off x="9354825" y="5449707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905" name="六边形 50"/>
            <p:cNvSpPr/>
            <p:nvPr/>
          </p:nvSpPr>
          <p:spPr>
            <a:xfrm>
              <a:off x="4759088" y="1276644"/>
              <a:ext cx="792194" cy="6828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2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  <p:sp>
          <p:nvSpPr>
            <p:cNvPr id="2906" name="六边形 51"/>
            <p:cNvSpPr/>
            <p:nvPr/>
          </p:nvSpPr>
          <p:spPr>
            <a:xfrm>
              <a:off x="10429037" y="2447595"/>
              <a:ext cx="451688" cy="389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654" y="0"/>
                  </a:lnTo>
                  <a:lnTo>
                    <a:pt x="16946" y="0"/>
                  </a:lnTo>
                  <a:lnTo>
                    <a:pt x="21600" y="10800"/>
                  </a:lnTo>
                  <a:lnTo>
                    <a:pt x="16946" y="21600"/>
                  </a:lnTo>
                  <a:lnTo>
                    <a:pt x="4654" y="21600"/>
                  </a:lnTo>
                  <a:close/>
                </a:path>
              </a:pathLst>
            </a:custGeom>
            <a:solidFill>
              <a:schemeClr val="accent3">
                <a:lumOff val="44000"/>
                <a:alpha val="419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0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1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2" name="文本框 8"/>
          <p:cNvSpPr txBox="1"/>
          <p:nvPr/>
        </p:nvSpPr>
        <p:spPr>
          <a:xfrm>
            <a:off x="685800" y="377825"/>
            <a:ext cx="238141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網管系統</a:t>
            </a:r>
            <a:r>
              <a:rPr lang="en-US" altLang="zh-TW" dirty="0" smtClean="0"/>
              <a:t>-</a:t>
            </a:r>
            <a:r>
              <a:rPr dirty="0" smtClean="0"/>
              <a:t>活動圖</a:t>
            </a:r>
            <a:endParaRPr dirty="0"/>
          </a:p>
        </p:txBody>
      </p:sp>
      <p:sp>
        <p:nvSpPr>
          <p:cNvPr id="7" name="橢圓 6"/>
          <p:cNvSpPr/>
          <p:nvPr/>
        </p:nvSpPr>
        <p:spPr>
          <a:xfrm>
            <a:off x="442913" y="4441825"/>
            <a:ext cx="377825" cy="376238"/>
          </a:xfrm>
          <a:prstGeom prst="ellipse">
            <a:avLst/>
          </a:prstGeom>
          <a:solidFill>
            <a:srgbClr val="3A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rgbClr val="357B87"/>
              </a:solidFill>
            </a:endParaRPr>
          </a:p>
        </p:txBody>
      </p:sp>
      <p:grpSp>
        <p:nvGrpSpPr>
          <p:cNvPr id="8" name="群組 23"/>
          <p:cNvGrpSpPr>
            <a:grpSpLocks/>
          </p:cNvGrpSpPr>
          <p:nvPr/>
        </p:nvGrpSpPr>
        <p:grpSpPr bwMode="auto">
          <a:xfrm>
            <a:off x="1557338" y="4087535"/>
            <a:ext cx="2224087" cy="1192212"/>
            <a:chOff x="1557959" y="4087567"/>
            <a:chExt cx="2223101" cy="1192835"/>
          </a:xfrm>
        </p:grpSpPr>
        <p:sp>
          <p:nvSpPr>
            <p:cNvPr id="9" name="矩形 66"/>
            <p:cNvSpPr>
              <a:spLocks noChangeArrowheads="1"/>
            </p:cNvSpPr>
            <p:nvPr/>
          </p:nvSpPr>
          <p:spPr bwMode="auto">
            <a:xfrm>
              <a:off x="1557959" y="4087567"/>
              <a:ext cx="2223101" cy="1192835"/>
            </a:xfrm>
            <a:prstGeom prst="rect">
              <a:avLst/>
            </a:prstGeom>
            <a:solidFill>
              <a:srgbClr val="3A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TW" altLang="en-US" sz="1800"/>
            </a:p>
          </p:txBody>
        </p:sp>
        <p:sp>
          <p:nvSpPr>
            <p:cNvPr id="10" name="矩形 74"/>
            <p:cNvSpPr>
              <a:spLocks noChangeArrowheads="1"/>
            </p:cNvSpPr>
            <p:nvPr/>
          </p:nvSpPr>
          <p:spPr bwMode="auto">
            <a:xfrm>
              <a:off x="1859031" y="4181384"/>
              <a:ext cx="1620957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監控網段</a:t>
              </a:r>
              <a:endPara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連線狀態</a:t>
              </a:r>
              <a:endParaRPr lang="en-US" altLang="zh-CN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11" name="群組 24"/>
          <p:cNvGrpSpPr>
            <a:grpSpLocks/>
          </p:cNvGrpSpPr>
          <p:nvPr/>
        </p:nvGrpSpPr>
        <p:grpSpPr bwMode="auto">
          <a:xfrm>
            <a:off x="4630738" y="1830388"/>
            <a:ext cx="1931987" cy="638175"/>
            <a:chOff x="4630633" y="1830223"/>
            <a:chExt cx="1932039" cy="638213"/>
          </a:xfrm>
          <a:solidFill>
            <a:srgbClr val="3A4D8A"/>
          </a:solidFill>
        </p:grpSpPr>
        <p:sp>
          <p:nvSpPr>
            <p:cNvPr id="12" name="矩形 69"/>
            <p:cNvSpPr>
              <a:spLocks noChangeArrowheads="1"/>
            </p:cNvSpPr>
            <p:nvPr/>
          </p:nvSpPr>
          <p:spPr bwMode="auto">
            <a:xfrm>
              <a:off x="4630633" y="1830223"/>
              <a:ext cx="1932039" cy="638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TW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3" name="矩形 74"/>
            <p:cNvSpPr>
              <a:spLocks noChangeArrowheads="1"/>
            </p:cNvSpPr>
            <p:nvPr/>
          </p:nvSpPr>
          <p:spPr bwMode="auto">
            <a:xfrm>
              <a:off x="4786173" y="1884129"/>
              <a:ext cx="1620957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發出告警</a:t>
              </a:r>
              <a:endParaRPr lang="en-US" altLang="zh-CN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14" name="群組 26"/>
          <p:cNvGrpSpPr>
            <a:grpSpLocks/>
          </p:cNvGrpSpPr>
          <p:nvPr/>
        </p:nvGrpSpPr>
        <p:grpSpPr bwMode="auto">
          <a:xfrm>
            <a:off x="7783513" y="1820863"/>
            <a:ext cx="1741487" cy="638175"/>
            <a:chOff x="7783293" y="1821160"/>
            <a:chExt cx="1741708" cy="638213"/>
          </a:xfrm>
          <a:solidFill>
            <a:srgbClr val="3A4D8A"/>
          </a:solidFill>
        </p:grpSpPr>
        <p:sp>
          <p:nvSpPr>
            <p:cNvPr id="15" name="矩形 71"/>
            <p:cNvSpPr>
              <a:spLocks noChangeArrowheads="1"/>
            </p:cNvSpPr>
            <p:nvPr/>
          </p:nvSpPr>
          <p:spPr bwMode="auto">
            <a:xfrm>
              <a:off x="7783293" y="1821160"/>
              <a:ext cx="1741708" cy="638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TW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6" name="矩形 74"/>
            <p:cNvSpPr>
              <a:spLocks noChangeArrowheads="1"/>
            </p:cNvSpPr>
            <p:nvPr/>
          </p:nvSpPr>
          <p:spPr bwMode="auto">
            <a:xfrm>
              <a:off x="8265445" y="1884129"/>
              <a:ext cx="902811" cy="52322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修復</a:t>
              </a:r>
              <a:endParaRPr lang="en-US" altLang="zh-CN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17" name="群組 27"/>
          <p:cNvGrpSpPr>
            <a:grpSpLocks/>
          </p:cNvGrpSpPr>
          <p:nvPr/>
        </p:nvGrpSpPr>
        <p:grpSpPr bwMode="auto">
          <a:xfrm>
            <a:off x="7307263" y="4262438"/>
            <a:ext cx="2217737" cy="958850"/>
            <a:chOff x="7307302" y="4262150"/>
            <a:chExt cx="2217698" cy="959440"/>
          </a:xfrm>
        </p:grpSpPr>
        <p:sp>
          <p:nvSpPr>
            <p:cNvPr id="18" name="矩形 73"/>
            <p:cNvSpPr>
              <a:spLocks noChangeArrowheads="1"/>
            </p:cNvSpPr>
            <p:nvPr/>
          </p:nvSpPr>
          <p:spPr bwMode="auto">
            <a:xfrm>
              <a:off x="7307302" y="4262150"/>
              <a:ext cx="2217698" cy="954107"/>
            </a:xfrm>
            <a:prstGeom prst="rect">
              <a:avLst/>
            </a:prstGeom>
            <a:solidFill>
              <a:srgbClr val="3A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TW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9" name="矩形 74"/>
            <p:cNvSpPr>
              <a:spLocks noChangeArrowheads="1"/>
            </p:cNvSpPr>
            <p:nvPr/>
          </p:nvSpPr>
          <p:spPr bwMode="auto">
            <a:xfrm>
              <a:off x="7630964" y="4267483"/>
              <a:ext cx="1620957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分析</a:t>
              </a:r>
              <a:endPara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網路品質</a:t>
              </a:r>
              <a:endParaRPr lang="en-US" altLang="zh-CN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cxnSp>
        <p:nvCxnSpPr>
          <p:cNvPr id="20" name="直線單箭頭接點 5"/>
          <p:cNvCxnSpPr>
            <a:cxnSpLocks noChangeShapeType="1"/>
          </p:cNvCxnSpPr>
          <p:nvPr/>
        </p:nvCxnSpPr>
        <p:spPr bwMode="auto">
          <a:xfrm>
            <a:off x="820738" y="4630738"/>
            <a:ext cx="736600" cy="15875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1" name="群組 25"/>
          <p:cNvGrpSpPr>
            <a:grpSpLocks/>
          </p:cNvGrpSpPr>
          <p:nvPr/>
        </p:nvGrpSpPr>
        <p:grpSpPr bwMode="auto">
          <a:xfrm>
            <a:off x="4518025" y="3814763"/>
            <a:ext cx="1606550" cy="1604962"/>
            <a:chOff x="4518653" y="3814189"/>
            <a:chExt cx="1605860" cy="1605860"/>
          </a:xfrm>
        </p:grpSpPr>
        <p:sp>
          <p:nvSpPr>
            <p:cNvPr id="22" name="菱形 3"/>
            <p:cNvSpPr>
              <a:spLocks noChangeArrowheads="1"/>
            </p:cNvSpPr>
            <p:nvPr/>
          </p:nvSpPr>
          <p:spPr bwMode="auto">
            <a:xfrm>
              <a:off x="4518653" y="3814189"/>
              <a:ext cx="1605860" cy="1605860"/>
            </a:xfrm>
            <a:prstGeom prst="diamond">
              <a:avLst/>
            </a:prstGeom>
            <a:solidFill>
              <a:srgbClr val="3A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TW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3" name="矩形 74"/>
            <p:cNvSpPr>
              <a:spLocks noChangeArrowheads="1"/>
            </p:cNvSpPr>
            <p:nvPr/>
          </p:nvSpPr>
          <p:spPr bwMode="auto">
            <a:xfrm>
              <a:off x="4898040" y="4159968"/>
              <a:ext cx="902811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是否</a:t>
              </a:r>
              <a:endPara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斷線</a:t>
              </a:r>
              <a:endParaRPr lang="en-US" altLang="zh-CN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cxnSp>
        <p:nvCxnSpPr>
          <p:cNvPr id="24" name="直線單箭頭接點 84"/>
          <p:cNvCxnSpPr>
            <a:cxnSpLocks noChangeShapeType="1"/>
          </p:cNvCxnSpPr>
          <p:nvPr/>
        </p:nvCxnSpPr>
        <p:spPr bwMode="auto">
          <a:xfrm>
            <a:off x="3781425" y="4608513"/>
            <a:ext cx="690563" cy="15875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直線單箭頭接點 85"/>
          <p:cNvCxnSpPr>
            <a:cxnSpLocks noChangeShapeType="1"/>
          </p:cNvCxnSpPr>
          <p:nvPr/>
        </p:nvCxnSpPr>
        <p:spPr bwMode="auto">
          <a:xfrm flipV="1">
            <a:off x="6124575" y="4608513"/>
            <a:ext cx="1182688" cy="7937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直線單箭頭接點 91"/>
          <p:cNvCxnSpPr>
            <a:cxnSpLocks noChangeShapeType="1"/>
          </p:cNvCxnSpPr>
          <p:nvPr/>
        </p:nvCxnSpPr>
        <p:spPr bwMode="auto">
          <a:xfrm flipV="1">
            <a:off x="9615488" y="4486275"/>
            <a:ext cx="1182687" cy="7938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直線單箭頭接點 92"/>
          <p:cNvCxnSpPr>
            <a:cxnSpLocks noChangeShapeType="1"/>
          </p:cNvCxnSpPr>
          <p:nvPr/>
        </p:nvCxnSpPr>
        <p:spPr bwMode="auto">
          <a:xfrm flipV="1">
            <a:off x="6562725" y="2105025"/>
            <a:ext cx="1211263" cy="44450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直線單箭頭接點 95"/>
          <p:cNvCxnSpPr>
            <a:cxnSpLocks noChangeShapeType="1"/>
          </p:cNvCxnSpPr>
          <p:nvPr/>
        </p:nvCxnSpPr>
        <p:spPr bwMode="auto">
          <a:xfrm>
            <a:off x="8416925" y="2562225"/>
            <a:ext cx="23813" cy="1597025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直線單箭頭接點 99"/>
          <p:cNvCxnSpPr>
            <a:cxnSpLocks noChangeShapeType="1"/>
          </p:cNvCxnSpPr>
          <p:nvPr/>
        </p:nvCxnSpPr>
        <p:spPr bwMode="auto">
          <a:xfrm flipV="1">
            <a:off x="5300663" y="2682875"/>
            <a:ext cx="0" cy="1069975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矩形 21"/>
          <p:cNvSpPr>
            <a:spLocks noChangeArrowheads="1"/>
          </p:cNvSpPr>
          <p:nvPr/>
        </p:nvSpPr>
        <p:spPr bwMode="auto">
          <a:xfrm>
            <a:off x="5476875" y="3567113"/>
            <a:ext cx="414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 b="1" dirty="0">
                <a:solidFill>
                  <a:srgbClr val="3A4D8A"/>
                </a:solidFill>
                <a:latin typeface="微软雅黑" charset="-122"/>
                <a:ea typeface="微软雅黑" charset="-122"/>
              </a:rPr>
              <a:t>是</a:t>
            </a:r>
            <a:endParaRPr lang="zh-TW" altLang="en-US" sz="1800" dirty="0">
              <a:solidFill>
                <a:srgbClr val="3A4D8A"/>
              </a:solidFill>
            </a:endParaRPr>
          </a:p>
        </p:txBody>
      </p:sp>
      <p:sp>
        <p:nvSpPr>
          <p:cNvPr id="31" name="矩形 102"/>
          <p:cNvSpPr>
            <a:spLocks noChangeArrowheads="1"/>
          </p:cNvSpPr>
          <p:nvPr/>
        </p:nvSpPr>
        <p:spPr bwMode="auto">
          <a:xfrm>
            <a:off x="5972175" y="484663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 b="1" dirty="0">
                <a:solidFill>
                  <a:srgbClr val="3A4D8A"/>
                </a:solidFill>
                <a:latin typeface="微软雅黑" charset="-122"/>
                <a:ea typeface="微软雅黑" charset="-122"/>
              </a:rPr>
              <a:t>否</a:t>
            </a:r>
            <a:endParaRPr lang="zh-TW" altLang="en-US" sz="1800" dirty="0">
              <a:solidFill>
                <a:srgbClr val="3A4D8A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11031356" y="4298672"/>
            <a:ext cx="377825" cy="376238"/>
          </a:xfrm>
          <a:prstGeom prst="ellipse">
            <a:avLst/>
          </a:prstGeom>
          <a:solidFill>
            <a:srgbClr val="3A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rgbClr val="357B87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0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1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2" name="文本框 8"/>
          <p:cNvSpPr txBox="1"/>
          <p:nvPr/>
        </p:nvSpPr>
        <p:spPr>
          <a:xfrm>
            <a:off x="685800" y="377825"/>
            <a:ext cx="299697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/>
              <a:t>網管系統</a:t>
            </a:r>
            <a:r>
              <a:rPr lang="en-US" altLang="zh-TW" dirty="0"/>
              <a:t>-</a:t>
            </a:r>
            <a:r>
              <a:rPr lang="zh-TW" altLang="en-US" dirty="0" smtClean="0"/>
              <a:t>使用案例圖</a:t>
            </a:r>
            <a:endParaRPr dirty="0"/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>
            <a:off x="8435239" y="4354513"/>
            <a:ext cx="2662237" cy="55563"/>
          </a:xfrm>
          <a:prstGeom prst="rect">
            <a:avLst/>
          </a:prstGeom>
          <a:solidFill>
            <a:srgbClr val="FBF9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bg-BG" altLang="en-US" sz="1800">
              <a:solidFill>
                <a:srgbClr val="FFFFFF"/>
              </a:solidFill>
            </a:endParaRPr>
          </a:p>
        </p:txBody>
      </p:sp>
      <p:grpSp>
        <p:nvGrpSpPr>
          <p:cNvPr id="34" name="群組 46"/>
          <p:cNvGrpSpPr>
            <a:grpSpLocks/>
          </p:cNvGrpSpPr>
          <p:nvPr/>
        </p:nvGrpSpPr>
        <p:grpSpPr bwMode="auto">
          <a:xfrm flipH="1">
            <a:off x="2185378" y="2727212"/>
            <a:ext cx="779462" cy="1706563"/>
            <a:chOff x="5394960" y="2418080"/>
            <a:chExt cx="924560" cy="2027149"/>
          </a:xfrm>
        </p:grpSpPr>
        <p:sp>
          <p:nvSpPr>
            <p:cNvPr id="35" name="流程圖: 接點 47"/>
            <p:cNvSpPr/>
            <p:nvPr/>
          </p:nvSpPr>
          <p:spPr>
            <a:xfrm>
              <a:off x="5466515" y="2418080"/>
              <a:ext cx="751323" cy="752403"/>
            </a:xfrm>
            <a:prstGeom prst="flowChartConnector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TW" altLang="en-US"/>
            </a:p>
          </p:txBody>
        </p:sp>
        <p:cxnSp>
          <p:nvCxnSpPr>
            <p:cNvPr id="36" name="直線接點 35"/>
            <p:cNvCxnSpPr/>
            <p:nvPr/>
          </p:nvCxnSpPr>
          <p:spPr>
            <a:xfrm>
              <a:off x="5841234" y="3170483"/>
              <a:ext cx="0" cy="85234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接點 36"/>
            <p:cNvCxnSpPr/>
            <p:nvPr/>
          </p:nvCxnSpPr>
          <p:spPr>
            <a:xfrm flipH="1">
              <a:off x="5394960" y="3170483"/>
              <a:ext cx="446274" cy="446915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5841234" y="3170483"/>
              <a:ext cx="478286" cy="477086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 flipH="1">
              <a:off x="5406258" y="4009627"/>
              <a:ext cx="434976" cy="43560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接點 39"/>
            <p:cNvCxnSpPr/>
            <p:nvPr/>
          </p:nvCxnSpPr>
          <p:spPr>
            <a:xfrm>
              <a:off x="5841234" y="4009627"/>
              <a:ext cx="478286" cy="435602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矩形 2"/>
          <p:cNvSpPr>
            <a:spLocks noChangeArrowheads="1"/>
          </p:cNvSpPr>
          <p:nvPr/>
        </p:nvSpPr>
        <p:spPr bwMode="auto">
          <a:xfrm>
            <a:off x="4271226" y="995363"/>
            <a:ext cx="3810000" cy="5391150"/>
          </a:xfrm>
          <a:prstGeom prst="rect">
            <a:avLst/>
          </a:prstGeom>
          <a:solidFill>
            <a:schemeClr val="bg1"/>
          </a:solidFill>
          <a:ln w="57150">
            <a:solidFill>
              <a:srgbClr val="3A4D8A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42" name="矩形 74"/>
          <p:cNvSpPr>
            <a:spLocks noChangeArrowheads="1"/>
          </p:cNvSpPr>
          <p:nvPr/>
        </p:nvSpPr>
        <p:spPr bwMode="auto">
          <a:xfrm>
            <a:off x="5266589" y="346076"/>
            <a:ext cx="2338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rgbClr val="3A4D8A"/>
                </a:solidFill>
                <a:latin typeface="微软雅黑" charset="-122"/>
                <a:ea typeface="微软雅黑" charset="-122"/>
              </a:rPr>
              <a:t>學校網管系統</a:t>
            </a:r>
            <a:endParaRPr lang="en-US" altLang="zh-CN" b="1" dirty="0">
              <a:solidFill>
                <a:srgbClr val="3A4D8A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3" name="Oval 15"/>
          <p:cNvSpPr>
            <a:spLocks noChangeArrowheads="1"/>
          </p:cNvSpPr>
          <p:nvPr/>
        </p:nvSpPr>
        <p:spPr bwMode="auto">
          <a:xfrm>
            <a:off x="8774964" y="2500313"/>
            <a:ext cx="1909762" cy="1909763"/>
          </a:xfrm>
          <a:prstGeom prst="ellipse">
            <a:avLst/>
          </a:prstGeom>
          <a:solidFill>
            <a:srgbClr val="7AB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bg-BG" altLang="en-US" sz="2000">
              <a:solidFill>
                <a:srgbClr val="FFFFFF"/>
              </a:solidFill>
            </a:endParaRPr>
          </a:p>
        </p:txBody>
      </p:sp>
      <p:sp>
        <p:nvSpPr>
          <p:cNvPr id="44" name="矩形 56"/>
          <p:cNvSpPr>
            <a:spLocks noChangeArrowheads="1"/>
          </p:cNvSpPr>
          <p:nvPr/>
        </p:nvSpPr>
        <p:spPr bwMode="auto">
          <a:xfrm>
            <a:off x="8803539" y="3178176"/>
            <a:ext cx="1962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>
                <a:solidFill>
                  <a:srgbClr val="FCFBE8"/>
                </a:solidFill>
                <a:latin typeface="微软雅黑" charset="-122"/>
                <a:ea typeface="微软雅黑" charset="-122"/>
              </a:rPr>
              <a:t>Splunk</a:t>
            </a:r>
            <a:r>
              <a:rPr lang="zh-TW" altLang="en-US">
                <a:solidFill>
                  <a:srgbClr val="FCFBE8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TW">
                <a:solidFill>
                  <a:srgbClr val="FCFBE8"/>
                </a:solidFill>
                <a:latin typeface="微软雅黑" charset="-122"/>
                <a:ea typeface="微软雅黑" charset="-122"/>
              </a:rPr>
              <a:t>&gt;</a:t>
            </a:r>
            <a:endParaRPr lang="bg-BG" altLang="en-US">
              <a:solidFill>
                <a:srgbClr val="FFFFFF"/>
              </a:solidFill>
            </a:endParaRPr>
          </a:p>
        </p:txBody>
      </p:sp>
      <p:sp>
        <p:nvSpPr>
          <p:cNvPr id="45" name="矩形 59"/>
          <p:cNvSpPr>
            <a:spLocks noChangeArrowheads="1"/>
          </p:cNvSpPr>
          <p:nvPr/>
        </p:nvSpPr>
        <p:spPr bwMode="auto">
          <a:xfrm>
            <a:off x="5476139" y="1176338"/>
            <a:ext cx="1589087" cy="871538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chemeClr val="bg1"/>
              </a:solidFill>
            </a:endParaRPr>
          </a:p>
        </p:txBody>
      </p:sp>
      <p:sp>
        <p:nvSpPr>
          <p:cNvPr id="46" name="矩形 74"/>
          <p:cNvSpPr>
            <a:spLocks noChangeArrowheads="1"/>
          </p:cNvSpPr>
          <p:nvPr/>
        </p:nvSpPr>
        <p:spPr bwMode="auto">
          <a:xfrm>
            <a:off x="5692039" y="1279526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監控網段</a:t>
            </a:r>
            <a:endParaRPr lang="en-US" altLang="zh-TW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連線狀態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7" name="矩形 68"/>
          <p:cNvSpPr>
            <a:spLocks noChangeArrowheads="1"/>
          </p:cNvSpPr>
          <p:nvPr/>
        </p:nvSpPr>
        <p:spPr bwMode="auto">
          <a:xfrm>
            <a:off x="5476139" y="2322513"/>
            <a:ext cx="1589087" cy="935038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chemeClr val="bg1"/>
              </a:solidFill>
            </a:endParaRPr>
          </a:p>
        </p:txBody>
      </p:sp>
      <p:sp>
        <p:nvSpPr>
          <p:cNvPr id="48" name="矩形 74"/>
          <p:cNvSpPr>
            <a:spLocks noChangeArrowheads="1"/>
          </p:cNvSpPr>
          <p:nvPr/>
        </p:nvSpPr>
        <p:spPr bwMode="auto">
          <a:xfrm>
            <a:off x="5707914" y="2438401"/>
            <a:ext cx="1209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判斷</a:t>
            </a:r>
            <a:endParaRPr lang="en-US" altLang="zh-TW" sz="2000" b="1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是否連線</a:t>
            </a:r>
            <a:endParaRPr lang="en-US" altLang="zh-CN" sz="2000" b="1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9" name="矩形 70"/>
          <p:cNvSpPr>
            <a:spLocks noChangeArrowheads="1"/>
          </p:cNvSpPr>
          <p:nvPr/>
        </p:nvSpPr>
        <p:spPr bwMode="auto">
          <a:xfrm>
            <a:off x="5493601" y="3368676"/>
            <a:ext cx="1589088" cy="936625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50" name="矩形 74"/>
          <p:cNvSpPr>
            <a:spLocks noChangeArrowheads="1"/>
          </p:cNvSpPr>
          <p:nvPr/>
        </p:nvSpPr>
        <p:spPr bwMode="auto">
          <a:xfrm>
            <a:off x="5628539" y="3486151"/>
            <a:ext cx="1397000" cy="708025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發出告警</a:t>
            </a:r>
            <a:endParaRPr lang="en-US" altLang="zh-TW" sz="200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CN" sz="2000">
                <a:solidFill>
                  <a:schemeClr val="bg1"/>
                </a:solidFill>
                <a:latin typeface="微软雅黑" charset="-122"/>
                <a:ea typeface="微软雅黑" charset="-122"/>
              </a:rPr>
              <a:t>Email</a:t>
            </a:r>
            <a:r>
              <a:rPr lang="zh-TW" altLang="en-US" sz="2000">
                <a:solidFill>
                  <a:schemeClr val="bg1"/>
                </a:solidFill>
                <a:latin typeface="微软雅黑" charset="-122"/>
                <a:ea typeface="微软雅黑" charset="-122"/>
              </a:rPr>
              <a:t>通知</a:t>
            </a:r>
            <a:endParaRPr lang="en-US" altLang="zh-CN" sz="200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1" name="矩形 72"/>
          <p:cNvSpPr>
            <a:spLocks noChangeArrowheads="1"/>
          </p:cNvSpPr>
          <p:nvPr/>
        </p:nvSpPr>
        <p:spPr bwMode="auto">
          <a:xfrm>
            <a:off x="5476139" y="4513263"/>
            <a:ext cx="1589087" cy="503238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chemeClr val="bg1"/>
              </a:solidFill>
            </a:endParaRPr>
          </a:p>
        </p:txBody>
      </p:sp>
      <p:sp>
        <p:nvSpPr>
          <p:cNvPr id="52" name="矩形 74"/>
          <p:cNvSpPr>
            <a:spLocks noChangeArrowheads="1"/>
          </p:cNvSpPr>
          <p:nvPr/>
        </p:nvSpPr>
        <p:spPr bwMode="auto">
          <a:xfrm>
            <a:off x="5944451" y="4562476"/>
            <a:ext cx="6969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修復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3" name="矩形 74"/>
          <p:cNvSpPr>
            <a:spLocks noChangeArrowheads="1"/>
          </p:cNvSpPr>
          <p:nvPr/>
        </p:nvSpPr>
        <p:spPr bwMode="auto">
          <a:xfrm>
            <a:off x="5476139" y="5291138"/>
            <a:ext cx="1589087" cy="935038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chemeClr val="bg1"/>
              </a:solidFill>
            </a:endParaRPr>
          </a:p>
        </p:txBody>
      </p:sp>
      <p:sp>
        <p:nvSpPr>
          <p:cNvPr id="54" name="矩形 74"/>
          <p:cNvSpPr>
            <a:spLocks noChangeArrowheads="1"/>
          </p:cNvSpPr>
          <p:nvPr/>
        </p:nvSpPr>
        <p:spPr bwMode="auto">
          <a:xfrm>
            <a:off x="5699976" y="5419726"/>
            <a:ext cx="12096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分析</a:t>
            </a:r>
            <a:endParaRPr lang="en-US" altLang="zh-TW" sz="2000" b="1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 b="1">
                <a:solidFill>
                  <a:schemeClr val="bg1"/>
                </a:solidFill>
                <a:latin typeface="微软雅黑" charset="-122"/>
                <a:ea typeface="微软雅黑" charset="-122"/>
              </a:rPr>
              <a:t>網路品質</a:t>
            </a:r>
            <a:endParaRPr lang="en-US" altLang="zh-CN" sz="2000" b="1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cxnSp>
        <p:nvCxnSpPr>
          <p:cNvPr id="55" name="直線單箭頭接點 76"/>
          <p:cNvCxnSpPr>
            <a:cxnSpLocks noChangeShapeType="1"/>
          </p:cNvCxnSpPr>
          <p:nvPr/>
        </p:nvCxnSpPr>
        <p:spPr bwMode="auto">
          <a:xfrm flipV="1">
            <a:off x="3215539" y="1854201"/>
            <a:ext cx="1820862" cy="1785937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直線單箭頭接點 78"/>
          <p:cNvCxnSpPr>
            <a:cxnSpLocks noChangeShapeType="1"/>
          </p:cNvCxnSpPr>
          <p:nvPr/>
        </p:nvCxnSpPr>
        <p:spPr bwMode="auto">
          <a:xfrm>
            <a:off x="3183789" y="3640138"/>
            <a:ext cx="2082800" cy="922338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直線單箭頭接點 80"/>
          <p:cNvCxnSpPr>
            <a:cxnSpLocks noChangeShapeType="1"/>
          </p:cNvCxnSpPr>
          <p:nvPr/>
        </p:nvCxnSpPr>
        <p:spPr bwMode="auto">
          <a:xfrm>
            <a:off x="3190139" y="3656013"/>
            <a:ext cx="1971675" cy="1824038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直線單箭頭接點 84"/>
          <p:cNvCxnSpPr>
            <a:cxnSpLocks noChangeShapeType="1"/>
          </p:cNvCxnSpPr>
          <p:nvPr/>
        </p:nvCxnSpPr>
        <p:spPr bwMode="auto">
          <a:xfrm flipH="1" flipV="1">
            <a:off x="7065226" y="2746376"/>
            <a:ext cx="1709738" cy="619125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直線單箭頭接點 88"/>
          <p:cNvCxnSpPr>
            <a:cxnSpLocks noChangeShapeType="1"/>
          </p:cNvCxnSpPr>
          <p:nvPr/>
        </p:nvCxnSpPr>
        <p:spPr bwMode="auto">
          <a:xfrm flipH="1">
            <a:off x="7144601" y="3790951"/>
            <a:ext cx="1658938" cy="273050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直線單箭頭接點 90"/>
          <p:cNvCxnSpPr>
            <a:cxnSpLocks noChangeShapeType="1"/>
          </p:cNvCxnSpPr>
          <p:nvPr/>
        </p:nvCxnSpPr>
        <p:spPr bwMode="auto">
          <a:xfrm flipH="1">
            <a:off x="7144601" y="3908426"/>
            <a:ext cx="1781175" cy="1790700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45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0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1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2" name="文本框 8"/>
          <p:cNvSpPr txBox="1"/>
          <p:nvPr/>
        </p:nvSpPr>
        <p:spPr>
          <a:xfrm>
            <a:off x="685800" y="377825"/>
            <a:ext cx="238141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/>
              <a:t>網管系統</a:t>
            </a:r>
            <a:r>
              <a:rPr lang="en-US" altLang="zh-TW" dirty="0"/>
              <a:t>-</a:t>
            </a:r>
            <a:r>
              <a:rPr lang="zh-TW" altLang="en-US" dirty="0" smtClean="0"/>
              <a:t>類別圖</a:t>
            </a:r>
            <a:endParaRPr dirty="0"/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>
            <a:off x="8435239" y="4354513"/>
            <a:ext cx="2662237" cy="55563"/>
          </a:xfrm>
          <a:prstGeom prst="rect">
            <a:avLst/>
          </a:prstGeom>
          <a:solidFill>
            <a:srgbClr val="FBF9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bg-BG" altLang="en-US" sz="1800">
              <a:solidFill>
                <a:srgbClr val="FFFFFF"/>
              </a:solidFill>
            </a:endParaRPr>
          </a:p>
        </p:txBody>
      </p:sp>
      <p:sp>
        <p:nvSpPr>
          <p:cNvPr id="78" name="Line 5"/>
          <p:cNvSpPr>
            <a:spLocks noChangeShapeType="1"/>
          </p:cNvSpPr>
          <p:nvPr/>
        </p:nvSpPr>
        <p:spPr bwMode="auto">
          <a:xfrm>
            <a:off x="2897188" y="3395663"/>
            <a:ext cx="6627812" cy="0"/>
          </a:xfrm>
          <a:prstGeom prst="line">
            <a:avLst/>
          </a:prstGeom>
          <a:noFill/>
          <a:ln w="88900">
            <a:solidFill>
              <a:srgbClr val="2737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79" name="矩形 52"/>
          <p:cNvSpPr>
            <a:spLocks noChangeArrowheads="1"/>
          </p:cNvSpPr>
          <p:nvPr/>
        </p:nvSpPr>
        <p:spPr bwMode="auto">
          <a:xfrm>
            <a:off x="1041400" y="2109788"/>
            <a:ext cx="1931988" cy="2389187"/>
          </a:xfrm>
          <a:prstGeom prst="rect">
            <a:avLst/>
          </a:prstGeom>
          <a:solidFill>
            <a:srgbClr val="6A90B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0" name="矩形 53"/>
          <p:cNvSpPr>
            <a:spLocks noChangeArrowheads="1"/>
          </p:cNvSpPr>
          <p:nvPr/>
        </p:nvSpPr>
        <p:spPr bwMode="auto">
          <a:xfrm>
            <a:off x="1041400" y="2109788"/>
            <a:ext cx="1931988" cy="638175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1" name="矩形 54"/>
          <p:cNvSpPr>
            <a:spLocks noChangeArrowheads="1"/>
          </p:cNvSpPr>
          <p:nvPr/>
        </p:nvSpPr>
        <p:spPr bwMode="auto">
          <a:xfrm>
            <a:off x="3797300" y="2109788"/>
            <a:ext cx="2165350" cy="3906837"/>
          </a:xfrm>
          <a:prstGeom prst="rect">
            <a:avLst/>
          </a:prstGeom>
          <a:solidFill>
            <a:srgbClr val="6A90B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2" name="矩形 55"/>
          <p:cNvSpPr>
            <a:spLocks noChangeArrowheads="1"/>
          </p:cNvSpPr>
          <p:nvPr/>
        </p:nvSpPr>
        <p:spPr bwMode="auto">
          <a:xfrm>
            <a:off x="3784600" y="2109788"/>
            <a:ext cx="2178050" cy="638175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3" name="矩形 56"/>
          <p:cNvSpPr>
            <a:spLocks noChangeArrowheads="1"/>
          </p:cNvSpPr>
          <p:nvPr/>
        </p:nvSpPr>
        <p:spPr bwMode="auto">
          <a:xfrm>
            <a:off x="6515100" y="2109788"/>
            <a:ext cx="2170113" cy="2978150"/>
          </a:xfrm>
          <a:prstGeom prst="rect">
            <a:avLst/>
          </a:prstGeom>
          <a:solidFill>
            <a:srgbClr val="6A90B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4" name="矩形 57"/>
          <p:cNvSpPr>
            <a:spLocks noChangeArrowheads="1"/>
          </p:cNvSpPr>
          <p:nvPr/>
        </p:nvSpPr>
        <p:spPr bwMode="auto">
          <a:xfrm>
            <a:off x="6515100" y="2109788"/>
            <a:ext cx="2170113" cy="638175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5" name="矩形 58"/>
          <p:cNvSpPr>
            <a:spLocks noChangeArrowheads="1"/>
          </p:cNvSpPr>
          <p:nvPr/>
        </p:nvSpPr>
        <p:spPr bwMode="auto">
          <a:xfrm>
            <a:off x="9323388" y="2109788"/>
            <a:ext cx="1931987" cy="2389187"/>
          </a:xfrm>
          <a:prstGeom prst="rect">
            <a:avLst/>
          </a:prstGeom>
          <a:solidFill>
            <a:srgbClr val="6A90B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6" name="矩形 59"/>
          <p:cNvSpPr>
            <a:spLocks noChangeArrowheads="1"/>
          </p:cNvSpPr>
          <p:nvPr/>
        </p:nvSpPr>
        <p:spPr bwMode="auto">
          <a:xfrm>
            <a:off x="9323388" y="2109788"/>
            <a:ext cx="1931987" cy="638175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7" name="矩形 74"/>
          <p:cNvSpPr>
            <a:spLocks noChangeArrowheads="1"/>
          </p:cNvSpPr>
          <p:nvPr/>
        </p:nvSpPr>
        <p:spPr bwMode="auto">
          <a:xfrm>
            <a:off x="1389063" y="2193925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管理者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8" name="矩形 74"/>
          <p:cNvSpPr>
            <a:spLocks noChangeArrowheads="1"/>
          </p:cNvSpPr>
          <p:nvPr/>
        </p:nvSpPr>
        <p:spPr bwMode="auto">
          <a:xfrm>
            <a:off x="4421188" y="2193925"/>
            <a:ext cx="903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監控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9" name="矩形 74"/>
          <p:cNvSpPr>
            <a:spLocks noChangeArrowheads="1"/>
          </p:cNvSpPr>
          <p:nvPr/>
        </p:nvSpPr>
        <p:spPr bwMode="auto">
          <a:xfrm>
            <a:off x="6831013" y="2166938"/>
            <a:ext cx="19383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各層狀態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0" name="矩形 74"/>
          <p:cNvSpPr>
            <a:spLocks noChangeArrowheads="1"/>
          </p:cNvSpPr>
          <p:nvPr/>
        </p:nvSpPr>
        <p:spPr bwMode="auto">
          <a:xfrm>
            <a:off x="9477375" y="2181225"/>
            <a:ext cx="1658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SPLUNK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1" name="Line 5"/>
          <p:cNvSpPr>
            <a:spLocks noChangeShapeType="1"/>
          </p:cNvSpPr>
          <p:nvPr/>
        </p:nvSpPr>
        <p:spPr bwMode="auto">
          <a:xfrm>
            <a:off x="3784600" y="4498975"/>
            <a:ext cx="2178050" cy="0"/>
          </a:xfrm>
          <a:prstGeom prst="line">
            <a:avLst/>
          </a:prstGeom>
          <a:noFill/>
          <a:ln w="88900">
            <a:solidFill>
              <a:srgbClr val="2737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92" name="矩形 74"/>
          <p:cNvSpPr>
            <a:spLocks noChangeArrowheads="1"/>
          </p:cNvSpPr>
          <p:nvPr/>
        </p:nvSpPr>
        <p:spPr bwMode="auto">
          <a:xfrm>
            <a:off x="1236663" y="2871788"/>
            <a:ext cx="1552575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帳號</a:t>
            </a:r>
          </a:p>
          <a:p>
            <a:pPr eaLnBrk="1" hangingPunct="1"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密碼</a:t>
            </a:r>
          </a:p>
          <a:p>
            <a:pPr eaLnBrk="1" hangingPunct="1"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-email</a:t>
            </a:r>
          </a:p>
        </p:txBody>
      </p:sp>
      <p:sp>
        <p:nvSpPr>
          <p:cNvPr id="93" name="矩形 74"/>
          <p:cNvSpPr>
            <a:spLocks noChangeArrowheads="1"/>
          </p:cNvSpPr>
          <p:nvPr/>
        </p:nvSpPr>
        <p:spPr bwMode="auto">
          <a:xfrm>
            <a:off x="3960813" y="2876550"/>
            <a:ext cx="1723549" cy="1308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各棟</a:t>
            </a: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各機房</a:t>
            </a:r>
          </a:p>
        </p:txBody>
      </p:sp>
      <p:sp>
        <p:nvSpPr>
          <p:cNvPr id="94" name="矩形 74"/>
          <p:cNvSpPr>
            <a:spLocks noChangeArrowheads="1"/>
          </p:cNvSpPr>
          <p:nvPr/>
        </p:nvSpPr>
        <p:spPr bwMode="auto">
          <a:xfrm>
            <a:off x="3922246" y="4611017"/>
            <a:ext cx="16433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sz="24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+</a:t>
            </a:r>
            <a:r>
              <a:rPr lang="zh-TW" altLang="en-US" sz="24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執行命令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sz="24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+</a:t>
            </a:r>
            <a:r>
              <a:rPr lang="zh-TW" altLang="en-US" sz="24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分析狀態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sz="24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+</a:t>
            </a:r>
            <a:r>
              <a:rPr lang="zh-TW" altLang="en-US" sz="24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排除障礙</a:t>
            </a:r>
            <a:endParaRPr lang="zh-TW" altLang="en-US" sz="2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5" name="矩形 74"/>
          <p:cNvSpPr>
            <a:spLocks noChangeArrowheads="1"/>
          </p:cNvSpPr>
          <p:nvPr/>
        </p:nvSpPr>
        <p:spPr bwMode="auto">
          <a:xfrm>
            <a:off x="6532563" y="2871788"/>
            <a:ext cx="1895071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TW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各層</a:t>
            </a:r>
            <a:r>
              <a: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AP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TW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各層機房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+</a:t>
            </a:r>
            <a:r>
              <a:rPr lang="zh-TW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執行命令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+</a:t>
            </a:r>
            <a:r>
              <a:rPr lang="zh-TW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分析狀態</a:t>
            </a:r>
          </a:p>
        </p:txBody>
      </p:sp>
      <p:sp>
        <p:nvSpPr>
          <p:cNvPr id="96" name="矩形 74"/>
          <p:cNvSpPr>
            <a:spLocks noChangeArrowheads="1"/>
          </p:cNvSpPr>
          <p:nvPr/>
        </p:nvSpPr>
        <p:spPr bwMode="auto">
          <a:xfrm>
            <a:off x="9531350" y="2871788"/>
            <a:ext cx="1059906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TW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時間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-IP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TW" altLang="en-US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狀態</a:t>
            </a:r>
          </a:p>
        </p:txBody>
      </p:sp>
    </p:spTree>
    <p:extLst>
      <p:ext uri="{BB962C8B-B14F-4D97-AF65-F5344CB8AC3E}">
        <p14:creationId xmlns:p14="http://schemas.microsoft.com/office/powerpoint/2010/main" val="16954018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0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1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2" name="文本框 8"/>
          <p:cNvSpPr txBox="1"/>
          <p:nvPr/>
        </p:nvSpPr>
        <p:spPr>
          <a:xfrm>
            <a:off x="685800" y="377825"/>
            <a:ext cx="238141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/>
              <a:t>網管系統</a:t>
            </a:r>
            <a:r>
              <a:rPr lang="en-US" altLang="zh-TW" dirty="0"/>
              <a:t>-</a:t>
            </a:r>
            <a:r>
              <a:rPr lang="zh-TW" altLang="en-US" dirty="0" smtClean="0"/>
              <a:t>循序圖</a:t>
            </a:r>
            <a:endParaRPr dirty="0"/>
          </a:p>
        </p:txBody>
      </p:sp>
      <p:sp>
        <p:nvSpPr>
          <p:cNvPr id="46" name="矩形 42"/>
          <p:cNvSpPr>
            <a:spLocks noChangeArrowheads="1"/>
          </p:cNvSpPr>
          <p:nvPr/>
        </p:nvSpPr>
        <p:spPr bwMode="auto">
          <a:xfrm>
            <a:off x="554038" y="1076325"/>
            <a:ext cx="1931987" cy="63817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rgbClr val="273775"/>
              </a:solidFill>
            </a:endParaRPr>
          </a:p>
        </p:txBody>
      </p:sp>
      <p:sp>
        <p:nvSpPr>
          <p:cNvPr id="47" name="矩形 74"/>
          <p:cNvSpPr>
            <a:spLocks noChangeArrowheads="1"/>
          </p:cNvSpPr>
          <p:nvPr/>
        </p:nvSpPr>
        <p:spPr bwMode="auto">
          <a:xfrm>
            <a:off x="903288" y="1162050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管理者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8" name="矩形 44"/>
          <p:cNvSpPr>
            <a:spLocks noChangeArrowheads="1"/>
          </p:cNvSpPr>
          <p:nvPr/>
        </p:nvSpPr>
        <p:spPr bwMode="auto">
          <a:xfrm>
            <a:off x="2834481" y="1130300"/>
            <a:ext cx="1931988" cy="63817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rgbClr val="273775"/>
              </a:solidFill>
            </a:endParaRPr>
          </a:p>
        </p:txBody>
      </p:sp>
      <p:sp>
        <p:nvSpPr>
          <p:cNvPr id="49" name="矩形 74"/>
          <p:cNvSpPr>
            <a:spLocks noChangeArrowheads="1"/>
          </p:cNvSpPr>
          <p:nvPr/>
        </p:nvSpPr>
        <p:spPr bwMode="auto">
          <a:xfrm>
            <a:off x="3182938" y="1162050"/>
            <a:ext cx="1117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顯 示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0" name="矩形 46"/>
          <p:cNvSpPr>
            <a:spLocks noChangeArrowheads="1"/>
          </p:cNvSpPr>
          <p:nvPr/>
        </p:nvSpPr>
        <p:spPr bwMode="auto">
          <a:xfrm>
            <a:off x="5043488" y="1076325"/>
            <a:ext cx="1931987" cy="63817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rgbClr val="273775"/>
              </a:solidFill>
            </a:endParaRPr>
          </a:p>
        </p:txBody>
      </p:sp>
      <p:sp>
        <p:nvSpPr>
          <p:cNvPr id="51" name="矩形 74"/>
          <p:cNvSpPr>
            <a:spLocks noChangeArrowheads="1"/>
          </p:cNvSpPr>
          <p:nvPr/>
        </p:nvSpPr>
        <p:spPr bwMode="auto">
          <a:xfrm>
            <a:off x="5391150" y="1162050"/>
            <a:ext cx="1262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儀錶板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2" name="矩形 48"/>
          <p:cNvSpPr>
            <a:spLocks noChangeArrowheads="1"/>
          </p:cNvSpPr>
          <p:nvPr/>
        </p:nvSpPr>
        <p:spPr bwMode="auto">
          <a:xfrm>
            <a:off x="7324725" y="1044575"/>
            <a:ext cx="1931988" cy="63817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rgbClr val="273775"/>
              </a:solidFill>
            </a:endParaRPr>
          </a:p>
        </p:txBody>
      </p:sp>
      <p:sp>
        <p:nvSpPr>
          <p:cNvPr id="53" name="矩形 74"/>
          <p:cNvSpPr>
            <a:spLocks noChangeArrowheads="1"/>
          </p:cNvSpPr>
          <p:nvPr/>
        </p:nvSpPr>
        <p:spPr bwMode="auto">
          <a:xfrm>
            <a:off x="7673975" y="1130300"/>
            <a:ext cx="12239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 搜 尋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4" name="矩形 50"/>
          <p:cNvSpPr>
            <a:spLocks noChangeArrowheads="1"/>
          </p:cNvSpPr>
          <p:nvPr/>
        </p:nvSpPr>
        <p:spPr bwMode="auto">
          <a:xfrm>
            <a:off x="9631363" y="1044575"/>
            <a:ext cx="1931987" cy="63817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rgbClr val="273775"/>
              </a:solidFill>
            </a:endParaRPr>
          </a:p>
        </p:txBody>
      </p:sp>
      <p:sp>
        <p:nvSpPr>
          <p:cNvPr id="55" name="矩形 74"/>
          <p:cNvSpPr>
            <a:spLocks noChangeArrowheads="1"/>
          </p:cNvSpPr>
          <p:nvPr/>
        </p:nvSpPr>
        <p:spPr bwMode="auto">
          <a:xfrm>
            <a:off x="9979025" y="1130300"/>
            <a:ext cx="11176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資 訊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cxnSp>
        <p:nvCxnSpPr>
          <p:cNvPr id="56" name="直線接點 55"/>
          <p:cNvCxnSpPr/>
          <p:nvPr/>
        </p:nvCxnSpPr>
        <p:spPr>
          <a:xfrm>
            <a:off x="1512888" y="1800225"/>
            <a:ext cx="20637" cy="441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3860800" y="1770063"/>
            <a:ext cx="20638" cy="441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115050" y="1652588"/>
            <a:ext cx="20638" cy="441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8283575" y="1719263"/>
            <a:ext cx="20638" cy="441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10587038" y="1652588"/>
            <a:ext cx="20637" cy="441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1295400" y="2119313"/>
            <a:ext cx="477838" cy="809625"/>
          </a:xfrm>
          <a:prstGeom prst="rect">
            <a:avLst/>
          </a:prstGeom>
          <a:solidFill>
            <a:schemeClr val="bg1"/>
          </a:solidFill>
          <a:ln w="9525">
            <a:solidFill>
              <a:srgbClr val="5FA28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3594100" y="2928938"/>
            <a:ext cx="477838" cy="809625"/>
          </a:xfrm>
          <a:prstGeom prst="rect">
            <a:avLst/>
          </a:prstGeom>
          <a:solidFill>
            <a:schemeClr val="bg1"/>
          </a:solidFill>
          <a:ln w="9525">
            <a:solidFill>
              <a:srgbClr val="5FA28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5876925" y="3738563"/>
            <a:ext cx="477838" cy="809625"/>
          </a:xfrm>
          <a:prstGeom prst="rect">
            <a:avLst/>
          </a:prstGeom>
          <a:solidFill>
            <a:schemeClr val="bg1"/>
          </a:solidFill>
          <a:ln w="9525">
            <a:solidFill>
              <a:srgbClr val="5FA28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7940675" y="4548188"/>
            <a:ext cx="476250" cy="808037"/>
          </a:xfrm>
          <a:prstGeom prst="rect">
            <a:avLst/>
          </a:prstGeom>
          <a:solidFill>
            <a:schemeClr val="bg1"/>
          </a:solidFill>
          <a:ln w="9525">
            <a:solidFill>
              <a:srgbClr val="5FA28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10372725" y="5356225"/>
            <a:ext cx="477838" cy="809625"/>
          </a:xfrm>
          <a:prstGeom prst="rect">
            <a:avLst/>
          </a:prstGeom>
          <a:solidFill>
            <a:schemeClr val="bg1"/>
          </a:solidFill>
          <a:ln w="9525">
            <a:solidFill>
              <a:srgbClr val="5FA28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66" name="文字方塊 65"/>
          <p:cNvSpPr txBox="1">
            <a:spLocks noChangeArrowheads="1"/>
          </p:cNvSpPr>
          <p:nvPr/>
        </p:nvSpPr>
        <p:spPr bwMode="auto">
          <a:xfrm>
            <a:off x="1792288" y="2109788"/>
            <a:ext cx="1381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/>
              <a:t>進入</a:t>
            </a:r>
            <a:r>
              <a:rPr lang="en-US" altLang="zh-TW" sz="1800"/>
              <a:t>SPLUNK</a:t>
            </a:r>
            <a:endParaRPr lang="zh-TW" altLang="en-US" sz="1800"/>
          </a:p>
        </p:txBody>
      </p:sp>
      <p:cxnSp>
        <p:nvCxnSpPr>
          <p:cNvPr id="67" name="直線單箭頭接點 66"/>
          <p:cNvCxnSpPr/>
          <p:nvPr/>
        </p:nvCxnSpPr>
        <p:spPr>
          <a:xfrm>
            <a:off x="1743075" y="2928938"/>
            <a:ext cx="2057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>
            <a:off x="3881438" y="3738563"/>
            <a:ext cx="20589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6149975" y="4548188"/>
            <a:ext cx="20589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>
            <a:off x="8304213" y="5356225"/>
            <a:ext cx="20589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/>
          <p:cNvSpPr txBox="1">
            <a:spLocks noChangeArrowheads="1"/>
          </p:cNvSpPr>
          <p:nvPr/>
        </p:nvSpPr>
        <p:spPr bwMode="auto">
          <a:xfrm flipH="1">
            <a:off x="3175000" y="2524125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/>
              <a:t>登入</a:t>
            </a:r>
          </a:p>
        </p:txBody>
      </p:sp>
      <p:sp>
        <p:nvSpPr>
          <p:cNvPr id="72" name="矩形 4"/>
          <p:cNvSpPr>
            <a:spLocks noChangeArrowheads="1"/>
          </p:cNvSpPr>
          <p:nvPr/>
        </p:nvSpPr>
        <p:spPr bwMode="auto">
          <a:xfrm>
            <a:off x="4905375" y="33337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/>
              <a:t>顯示狀態</a:t>
            </a:r>
          </a:p>
        </p:txBody>
      </p:sp>
      <p:sp>
        <p:nvSpPr>
          <p:cNvPr id="73" name="文字方塊 72"/>
          <p:cNvSpPr txBox="1">
            <a:spLocks noChangeArrowheads="1"/>
          </p:cNvSpPr>
          <p:nvPr/>
        </p:nvSpPr>
        <p:spPr bwMode="auto">
          <a:xfrm>
            <a:off x="7061200" y="4124325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/>
              <a:t>輸入條件</a:t>
            </a:r>
          </a:p>
        </p:txBody>
      </p:sp>
      <p:sp>
        <p:nvSpPr>
          <p:cNvPr id="74" name="文字方塊 73"/>
          <p:cNvSpPr txBox="1">
            <a:spLocks noChangeArrowheads="1"/>
          </p:cNvSpPr>
          <p:nvPr/>
        </p:nvSpPr>
        <p:spPr bwMode="auto">
          <a:xfrm>
            <a:off x="9245600" y="48958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/>
              <a:t>載入資訊</a:t>
            </a:r>
          </a:p>
        </p:txBody>
      </p:sp>
    </p:spTree>
    <p:extLst>
      <p:ext uri="{BB962C8B-B14F-4D97-AF65-F5344CB8AC3E}">
        <p14:creationId xmlns:p14="http://schemas.microsoft.com/office/powerpoint/2010/main" val="10049741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0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1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2" name="文本框 8"/>
          <p:cNvSpPr txBox="1"/>
          <p:nvPr/>
        </p:nvSpPr>
        <p:spPr>
          <a:xfrm>
            <a:off x="685800" y="377825"/>
            <a:ext cx="238141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停車系統</a:t>
            </a:r>
            <a:r>
              <a:rPr lang="en-US" altLang="zh-TW" dirty="0"/>
              <a:t>-</a:t>
            </a:r>
            <a:r>
              <a:rPr dirty="0" smtClean="0"/>
              <a:t>活動圖</a:t>
            </a:r>
            <a:endParaRPr dirty="0"/>
          </a:p>
        </p:txBody>
      </p:sp>
      <p:sp>
        <p:nvSpPr>
          <p:cNvPr id="7" name="橢圓 6"/>
          <p:cNvSpPr/>
          <p:nvPr/>
        </p:nvSpPr>
        <p:spPr>
          <a:xfrm>
            <a:off x="442913" y="4441825"/>
            <a:ext cx="377825" cy="376238"/>
          </a:xfrm>
          <a:prstGeom prst="ellipse">
            <a:avLst/>
          </a:prstGeom>
          <a:solidFill>
            <a:srgbClr val="3A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rgbClr val="357B87"/>
              </a:solidFill>
            </a:endParaRPr>
          </a:p>
        </p:txBody>
      </p:sp>
      <p:grpSp>
        <p:nvGrpSpPr>
          <p:cNvPr id="8" name="群組 23"/>
          <p:cNvGrpSpPr>
            <a:grpSpLocks/>
          </p:cNvGrpSpPr>
          <p:nvPr/>
        </p:nvGrpSpPr>
        <p:grpSpPr bwMode="auto">
          <a:xfrm>
            <a:off x="1557338" y="4087535"/>
            <a:ext cx="2224086" cy="1192212"/>
            <a:chOff x="1557959" y="4087567"/>
            <a:chExt cx="2223101" cy="1192835"/>
          </a:xfrm>
        </p:grpSpPr>
        <p:sp>
          <p:nvSpPr>
            <p:cNvPr id="9" name="矩形 66"/>
            <p:cNvSpPr>
              <a:spLocks noChangeArrowheads="1"/>
            </p:cNvSpPr>
            <p:nvPr/>
          </p:nvSpPr>
          <p:spPr bwMode="auto">
            <a:xfrm>
              <a:off x="1557959" y="4087567"/>
              <a:ext cx="2223101" cy="1192835"/>
            </a:xfrm>
            <a:prstGeom prst="rect">
              <a:avLst/>
            </a:prstGeom>
            <a:solidFill>
              <a:srgbClr val="3A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TW" altLang="en-US" sz="1800"/>
            </a:p>
          </p:txBody>
        </p:sp>
        <p:sp>
          <p:nvSpPr>
            <p:cNvPr id="10" name="矩形 74"/>
            <p:cNvSpPr>
              <a:spLocks noChangeArrowheads="1"/>
            </p:cNvSpPr>
            <p:nvPr/>
          </p:nvSpPr>
          <p:spPr bwMode="auto">
            <a:xfrm>
              <a:off x="1859031" y="4181384"/>
              <a:ext cx="1620239" cy="954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監控各區</a:t>
              </a:r>
              <a:endParaRPr lang="en-US" altLang="zh-TW" dirty="0" smtClean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停車位置</a:t>
              </a:r>
              <a:endParaRPr lang="en-US" altLang="zh-CN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11" name="群組 24"/>
          <p:cNvGrpSpPr>
            <a:grpSpLocks/>
          </p:cNvGrpSpPr>
          <p:nvPr/>
        </p:nvGrpSpPr>
        <p:grpSpPr bwMode="auto">
          <a:xfrm>
            <a:off x="4471987" y="1830388"/>
            <a:ext cx="2411596" cy="638175"/>
            <a:chOff x="4471880" y="1830223"/>
            <a:chExt cx="2411662" cy="638213"/>
          </a:xfrm>
          <a:solidFill>
            <a:srgbClr val="3A4D8A"/>
          </a:solidFill>
        </p:grpSpPr>
        <p:sp>
          <p:nvSpPr>
            <p:cNvPr id="12" name="矩形 69"/>
            <p:cNvSpPr>
              <a:spLocks noChangeArrowheads="1"/>
            </p:cNvSpPr>
            <p:nvPr/>
          </p:nvSpPr>
          <p:spPr bwMode="auto">
            <a:xfrm>
              <a:off x="4471880" y="1830223"/>
              <a:ext cx="2411661" cy="638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TW" altLang="en-US" sz="1800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74"/>
            <p:cNvSpPr>
              <a:spLocks noChangeArrowheads="1"/>
            </p:cNvSpPr>
            <p:nvPr/>
          </p:nvSpPr>
          <p:spPr bwMode="auto">
            <a:xfrm>
              <a:off x="4544377" y="1905167"/>
              <a:ext cx="2339165" cy="52325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smtClean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判斷停放時間</a:t>
              </a:r>
              <a:endParaRPr lang="en-US" altLang="zh-CN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grpSp>
        <p:nvGrpSpPr>
          <p:cNvPr id="17" name="群組 27"/>
          <p:cNvGrpSpPr>
            <a:grpSpLocks/>
          </p:cNvGrpSpPr>
          <p:nvPr/>
        </p:nvGrpSpPr>
        <p:grpSpPr bwMode="auto">
          <a:xfrm>
            <a:off x="7307263" y="4262440"/>
            <a:ext cx="2217737" cy="959435"/>
            <a:chOff x="7307302" y="4262150"/>
            <a:chExt cx="2217698" cy="960025"/>
          </a:xfrm>
        </p:grpSpPr>
        <p:sp>
          <p:nvSpPr>
            <p:cNvPr id="18" name="矩形 73"/>
            <p:cNvSpPr>
              <a:spLocks noChangeArrowheads="1"/>
            </p:cNvSpPr>
            <p:nvPr/>
          </p:nvSpPr>
          <p:spPr bwMode="auto">
            <a:xfrm>
              <a:off x="7307302" y="4262150"/>
              <a:ext cx="2217698" cy="954107"/>
            </a:xfrm>
            <a:prstGeom prst="rect">
              <a:avLst/>
            </a:prstGeom>
            <a:solidFill>
              <a:srgbClr val="3A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TW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19" name="矩形 74"/>
            <p:cNvSpPr>
              <a:spLocks noChangeArrowheads="1"/>
            </p:cNvSpPr>
            <p:nvPr/>
          </p:nvSpPr>
          <p:spPr bwMode="auto">
            <a:xfrm>
              <a:off x="7630980" y="4267481"/>
              <a:ext cx="1620929" cy="9546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分析</a:t>
              </a:r>
              <a:endPara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停車狀況</a:t>
              </a:r>
              <a:endParaRPr lang="en-US" altLang="zh-CN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cxnSp>
        <p:nvCxnSpPr>
          <p:cNvPr id="20" name="直線單箭頭接點 5"/>
          <p:cNvCxnSpPr>
            <a:cxnSpLocks noChangeShapeType="1"/>
          </p:cNvCxnSpPr>
          <p:nvPr/>
        </p:nvCxnSpPr>
        <p:spPr bwMode="auto">
          <a:xfrm>
            <a:off x="820738" y="4630738"/>
            <a:ext cx="736600" cy="15875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1" name="群組 25"/>
          <p:cNvGrpSpPr>
            <a:grpSpLocks/>
          </p:cNvGrpSpPr>
          <p:nvPr/>
        </p:nvGrpSpPr>
        <p:grpSpPr bwMode="auto">
          <a:xfrm>
            <a:off x="4518025" y="3814763"/>
            <a:ext cx="1606550" cy="1604962"/>
            <a:chOff x="4518653" y="3814189"/>
            <a:chExt cx="1605860" cy="1605860"/>
          </a:xfrm>
        </p:grpSpPr>
        <p:sp>
          <p:nvSpPr>
            <p:cNvPr id="22" name="菱形 3"/>
            <p:cNvSpPr>
              <a:spLocks noChangeArrowheads="1"/>
            </p:cNvSpPr>
            <p:nvPr/>
          </p:nvSpPr>
          <p:spPr bwMode="auto">
            <a:xfrm>
              <a:off x="4518653" y="3814189"/>
              <a:ext cx="1605860" cy="1605860"/>
            </a:xfrm>
            <a:prstGeom prst="diamond">
              <a:avLst/>
            </a:prstGeom>
            <a:solidFill>
              <a:srgbClr val="3A4D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endParaRPr lang="zh-TW" altLang="en-US" sz="1800">
                <a:solidFill>
                  <a:schemeClr val="bg1"/>
                </a:solidFill>
              </a:endParaRPr>
            </a:p>
          </p:txBody>
        </p:sp>
        <p:sp>
          <p:nvSpPr>
            <p:cNvPr id="23" name="矩形 74"/>
            <p:cNvSpPr>
              <a:spLocks noChangeArrowheads="1"/>
            </p:cNvSpPr>
            <p:nvPr/>
          </p:nvSpPr>
          <p:spPr bwMode="auto">
            <a:xfrm>
              <a:off x="4898040" y="4159968"/>
              <a:ext cx="902423" cy="9546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lnSpc>
                  <a:spcPct val="90000"/>
                </a:lnSpc>
                <a:spcBef>
                  <a:spcPts val="1000"/>
                </a:spcBef>
                <a:buFont typeface="Arial" charset="0"/>
                <a:buChar char="•"/>
                <a:defRPr sz="28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1pPr>
              <a:lvl2pPr marL="742950" indent="-28575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2pPr>
              <a:lvl3pPr marL="11430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3pPr>
              <a:lvl4pPr marL="16002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4pPr>
              <a:lvl5pPr marL="2057400" indent="-228600" defTabSz="457200">
                <a:lnSpc>
                  <a:spcPct val="90000"/>
                </a:lnSpc>
                <a:spcBef>
                  <a:spcPts val="500"/>
                </a:spcBef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charset="0"/>
                <a:buChar char="•"/>
                <a:defRPr sz="2000">
                  <a:solidFill>
                    <a:schemeClr val="tx1"/>
                  </a:solidFill>
                  <a:latin typeface="Calibri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是否</a:t>
              </a:r>
              <a:endParaRPr lang="en-US" altLang="zh-TW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charset="0"/>
                <a:buNone/>
              </a:pPr>
              <a:r>
                <a:rPr lang="zh-TW" altLang="en-US" dirty="0" smtClean="0">
                  <a:solidFill>
                    <a:schemeClr val="bg1"/>
                  </a:solidFill>
                  <a:latin typeface="微软雅黑" charset="-122"/>
                  <a:ea typeface="微软雅黑" charset="-122"/>
                </a:rPr>
                <a:t>停車</a:t>
              </a:r>
              <a:endParaRPr lang="en-US" altLang="zh-CN" dirty="0">
                <a:solidFill>
                  <a:schemeClr val="bg1"/>
                </a:solidFill>
                <a:latin typeface="微软雅黑" charset="-122"/>
                <a:ea typeface="微软雅黑" charset="-122"/>
              </a:endParaRPr>
            </a:p>
          </p:txBody>
        </p:sp>
      </p:grpSp>
      <p:cxnSp>
        <p:nvCxnSpPr>
          <p:cNvPr id="24" name="直線單箭頭接點 84"/>
          <p:cNvCxnSpPr>
            <a:cxnSpLocks noChangeShapeType="1"/>
          </p:cNvCxnSpPr>
          <p:nvPr/>
        </p:nvCxnSpPr>
        <p:spPr bwMode="auto">
          <a:xfrm>
            <a:off x="3781425" y="4608513"/>
            <a:ext cx="690563" cy="15875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直線單箭頭接點 85"/>
          <p:cNvCxnSpPr>
            <a:cxnSpLocks noChangeShapeType="1"/>
          </p:cNvCxnSpPr>
          <p:nvPr/>
        </p:nvCxnSpPr>
        <p:spPr bwMode="auto">
          <a:xfrm flipV="1">
            <a:off x="6124575" y="4608513"/>
            <a:ext cx="1182688" cy="7937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直線單箭頭接點 91"/>
          <p:cNvCxnSpPr>
            <a:cxnSpLocks noChangeShapeType="1"/>
          </p:cNvCxnSpPr>
          <p:nvPr/>
        </p:nvCxnSpPr>
        <p:spPr bwMode="auto">
          <a:xfrm flipV="1">
            <a:off x="9615488" y="4486275"/>
            <a:ext cx="1182687" cy="7938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直線單箭頭接點 92"/>
          <p:cNvCxnSpPr>
            <a:cxnSpLocks noChangeShapeType="1"/>
          </p:cNvCxnSpPr>
          <p:nvPr/>
        </p:nvCxnSpPr>
        <p:spPr bwMode="auto">
          <a:xfrm>
            <a:off x="6562725" y="2149475"/>
            <a:ext cx="1854200" cy="3175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直線單箭頭接點 95"/>
          <p:cNvCxnSpPr>
            <a:cxnSpLocks noChangeShapeType="1"/>
          </p:cNvCxnSpPr>
          <p:nvPr/>
        </p:nvCxnSpPr>
        <p:spPr bwMode="auto">
          <a:xfrm>
            <a:off x="8416925" y="2152650"/>
            <a:ext cx="23813" cy="2006600"/>
          </a:xfrm>
          <a:prstGeom prst="straightConnector1">
            <a:avLst/>
          </a:prstGeom>
          <a:noFill/>
          <a:ln w="38100">
            <a:solidFill>
              <a:srgbClr val="6080AF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9" name="直線單箭頭接點 99"/>
          <p:cNvCxnSpPr>
            <a:cxnSpLocks noChangeShapeType="1"/>
          </p:cNvCxnSpPr>
          <p:nvPr/>
        </p:nvCxnSpPr>
        <p:spPr bwMode="auto">
          <a:xfrm flipV="1">
            <a:off x="5300663" y="2682875"/>
            <a:ext cx="0" cy="1069975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矩形 21"/>
          <p:cNvSpPr>
            <a:spLocks noChangeArrowheads="1"/>
          </p:cNvSpPr>
          <p:nvPr/>
        </p:nvSpPr>
        <p:spPr bwMode="auto">
          <a:xfrm>
            <a:off x="5476875" y="3567113"/>
            <a:ext cx="4143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 b="1" dirty="0">
                <a:solidFill>
                  <a:srgbClr val="3A4D8A"/>
                </a:solidFill>
                <a:latin typeface="微软雅黑" charset="-122"/>
                <a:ea typeface="微软雅黑" charset="-122"/>
              </a:rPr>
              <a:t>是</a:t>
            </a:r>
            <a:endParaRPr lang="zh-TW" altLang="en-US" sz="1800" dirty="0">
              <a:solidFill>
                <a:srgbClr val="3A4D8A"/>
              </a:solidFill>
            </a:endParaRPr>
          </a:p>
        </p:txBody>
      </p:sp>
      <p:sp>
        <p:nvSpPr>
          <p:cNvPr id="31" name="矩形 102"/>
          <p:cNvSpPr>
            <a:spLocks noChangeArrowheads="1"/>
          </p:cNvSpPr>
          <p:nvPr/>
        </p:nvSpPr>
        <p:spPr bwMode="auto">
          <a:xfrm>
            <a:off x="5972175" y="484663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 b="1" dirty="0">
                <a:solidFill>
                  <a:srgbClr val="3A4D8A"/>
                </a:solidFill>
                <a:latin typeface="微软雅黑" charset="-122"/>
                <a:ea typeface="微软雅黑" charset="-122"/>
              </a:rPr>
              <a:t>否</a:t>
            </a:r>
            <a:endParaRPr lang="zh-TW" altLang="en-US" sz="1800" dirty="0">
              <a:solidFill>
                <a:srgbClr val="3A4D8A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11031356" y="4298672"/>
            <a:ext cx="377825" cy="376238"/>
          </a:xfrm>
          <a:prstGeom prst="ellipse">
            <a:avLst/>
          </a:prstGeom>
          <a:solidFill>
            <a:srgbClr val="3A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>
              <a:solidFill>
                <a:srgbClr val="357B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7965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0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1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2" name="文本框 8"/>
          <p:cNvSpPr txBox="1"/>
          <p:nvPr/>
        </p:nvSpPr>
        <p:spPr>
          <a:xfrm>
            <a:off x="685800" y="377825"/>
            <a:ext cx="299697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/>
              <a:t>停車系統</a:t>
            </a:r>
            <a:r>
              <a:rPr lang="en-US" altLang="zh-TW" dirty="0" smtClean="0"/>
              <a:t>-</a:t>
            </a:r>
            <a:r>
              <a:rPr lang="zh-TW" altLang="en-US" dirty="0" smtClean="0"/>
              <a:t>使用案例圖</a:t>
            </a:r>
            <a:endParaRPr dirty="0"/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>
            <a:off x="8435239" y="4354513"/>
            <a:ext cx="2662237" cy="55563"/>
          </a:xfrm>
          <a:prstGeom prst="rect">
            <a:avLst/>
          </a:prstGeom>
          <a:solidFill>
            <a:srgbClr val="FBF9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bg-BG" altLang="en-US" sz="1800">
              <a:solidFill>
                <a:srgbClr val="FFFFFF"/>
              </a:solidFill>
            </a:endParaRPr>
          </a:p>
        </p:txBody>
      </p:sp>
      <p:sp>
        <p:nvSpPr>
          <p:cNvPr id="41" name="矩形 2"/>
          <p:cNvSpPr>
            <a:spLocks noChangeArrowheads="1"/>
          </p:cNvSpPr>
          <p:nvPr/>
        </p:nvSpPr>
        <p:spPr bwMode="auto">
          <a:xfrm>
            <a:off x="4271226" y="995363"/>
            <a:ext cx="3810000" cy="5391150"/>
          </a:xfrm>
          <a:prstGeom prst="rect">
            <a:avLst/>
          </a:prstGeom>
          <a:solidFill>
            <a:schemeClr val="bg1"/>
          </a:solidFill>
          <a:ln w="57150">
            <a:solidFill>
              <a:srgbClr val="3A4D8A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42" name="矩形 74"/>
          <p:cNvSpPr>
            <a:spLocks noChangeArrowheads="1"/>
          </p:cNvSpPr>
          <p:nvPr/>
        </p:nvSpPr>
        <p:spPr bwMode="auto">
          <a:xfrm>
            <a:off x="4742058" y="326887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 smtClean="0">
                <a:solidFill>
                  <a:srgbClr val="3A4D8A"/>
                </a:solidFill>
                <a:latin typeface="微软雅黑" charset="-122"/>
                <a:ea typeface="微软雅黑" charset="-122"/>
              </a:rPr>
              <a:t>校園停車智慧系統</a:t>
            </a:r>
            <a:endParaRPr lang="en-US" altLang="zh-CN" b="1" dirty="0">
              <a:solidFill>
                <a:srgbClr val="3A4D8A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3" name="Oval 15"/>
          <p:cNvSpPr>
            <a:spLocks noChangeArrowheads="1"/>
          </p:cNvSpPr>
          <p:nvPr/>
        </p:nvSpPr>
        <p:spPr bwMode="auto">
          <a:xfrm>
            <a:off x="8774964" y="2500313"/>
            <a:ext cx="1909762" cy="1909763"/>
          </a:xfrm>
          <a:prstGeom prst="ellipse">
            <a:avLst/>
          </a:prstGeom>
          <a:solidFill>
            <a:srgbClr val="7AB0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bg-BG" altLang="en-US" sz="2000">
              <a:solidFill>
                <a:srgbClr val="FFFFFF"/>
              </a:solidFill>
            </a:endParaRPr>
          </a:p>
        </p:txBody>
      </p:sp>
      <p:sp>
        <p:nvSpPr>
          <p:cNvPr id="44" name="矩形 56"/>
          <p:cNvSpPr>
            <a:spLocks noChangeArrowheads="1"/>
          </p:cNvSpPr>
          <p:nvPr/>
        </p:nvSpPr>
        <p:spPr bwMode="auto">
          <a:xfrm>
            <a:off x="8803539" y="3178176"/>
            <a:ext cx="19621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>
                <a:solidFill>
                  <a:srgbClr val="FCFBE8"/>
                </a:solidFill>
                <a:latin typeface="微软雅黑" charset="-122"/>
                <a:ea typeface="微软雅黑" charset="-122"/>
              </a:rPr>
              <a:t>Splunk</a:t>
            </a:r>
            <a:r>
              <a:rPr lang="zh-TW" altLang="en-US">
                <a:solidFill>
                  <a:srgbClr val="FCFBE8"/>
                </a:solidFill>
                <a:latin typeface="微软雅黑" charset="-122"/>
                <a:ea typeface="微软雅黑" charset="-122"/>
              </a:rPr>
              <a:t> </a:t>
            </a:r>
            <a:r>
              <a:rPr lang="en-US" altLang="zh-TW">
                <a:solidFill>
                  <a:srgbClr val="FCFBE8"/>
                </a:solidFill>
                <a:latin typeface="微软雅黑" charset="-122"/>
                <a:ea typeface="微软雅黑" charset="-122"/>
              </a:rPr>
              <a:t>&gt;</a:t>
            </a:r>
            <a:endParaRPr lang="bg-BG" altLang="en-US">
              <a:solidFill>
                <a:srgbClr val="FFFFFF"/>
              </a:solidFill>
            </a:endParaRPr>
          </a:p>
        </p:txBody>
      </p:sp>
      <p:sp>
        <p:nvSpPr>
          <p:cNvPr id="45" name="矩形 59"/>
          <p:cNvSpPr>
            <a:spLocks noChangeArrowheads="1"/>
          </p:cNvSpPr>
          <p:nvPr/>
        </p:nvSpPr>
        <p:spPr bwMode="auto">
          <a:xfrm>
            <a:off x="5476137" y="1479100"/>
            <a:ext cx="1589087" cy="871538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chemeClr val="bg1"/>
              </a:solidFill>
            </a:endParaRPr>
          </a:p>
        </p:txBody>
      </p:sp>
      <p:sp>
        <p:nvSpPr>
          <p:cNvPr id="46" name="矩形 74"/>
          <p:cNvSpPr>
            <a:spLocks noChangeArrowheads="1"/>
          </p:cNvSpPr>
          <p:nvPr/>
        </p:nvSpPr>
        <p:spPr bwMode="auto">
          <a:xfrm>
            <a:off x="5665386" y="1654146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停車狀態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7" name="矩形 68"/>
          <p:cNvSpPr>
            <a:spLocks noChangeArrowheads="1"/>
          </p:cNvSpPr>
          <p:nvPr/>
        </p:nvSpPr>
        <p:spPr bwMode="auto">
          <a:xfrm>
            <a:off x="5476139" y="2891494"/>
            <a:ext cx="1589087" cy="935038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chemeClr val="bg1"/>
              </a:solidFill>
            </a:endParaRPr>
          </a:p>
        </p:txBody>
      </p:sp>
      <p:sp>
        <p:nvSpPr>
          <p:cNvPr id="48" name="矩形 74"/>
          <p:cNvSpPr>
            <a:spLocks noChangeArrowheads="1"/>
          </p:cNvSpPr>
          <p:nvPr/>
        </p:nvSpPr>
        <p:spPr bwMode="auto">
          <a:xfrm>
            <a:off x="5671619" y="3011558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判斷</a:t>
            </a:r>
            <a:endParaRPr lang="en-US" altLang="zh-TW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是否有車</a:t>
            </a:r>
            <a:endParaRPr lang="en-US" altLang="zh-CN" sz="2000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9" name="矩形 70"/>
          <p:cNvSpPr>
            <a:spLocks noChangeArrowheads="1"/>
          </p:cNvSpPr>
          <p:nvPr/>
        </p:nvSpPr>
        <p:spPr bwMode="auto">
          <a:xfrm>
            <a:off x="5555513" y="4656139"/>
            <a:ext cx="1589088" cy="936625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50" name="矩形 74"/>
          <p:cNvSpPr>
            <a:spLocks noChangeArrowheads="1"/>
          </p:cNvSpPr>
          <p:nvPr/>
        </p:nvSpPr>
        <p:spPr bwMode="auto">
          <a:xfrm>
            <a:off x="5616523" y="4887884"/>
            <a:ext cx="1467068" cy="400110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sz="20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感測器狀態</a:t>
            </a:r>
            <a:endParaRPr lang="en-US" altLang="zh-CN" sz="20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cxnSp>
        <p:nvCxnSpPr>
          <p:cNvPr id="55" name="直線單箭頭接點 76"/>
          <p:cNvCxnSpPr>
            <a:cxnSpLocks noChangeShapeType="1"/>
          </p:cNvCxnSpPr>
          <p:nvPr/>
        </p:nvCxnSpPr>
        <p:spPr bwMode="auto">
          <a:xfrm flipV="1">
            <a:off x="3215539" y="1854201"/>
            <a:ext cx="1820862" cy="1785937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直線單箭頭接點 78"/>
          <p:cNvCxnSpPr>
            <a:cxnSpLocks noChangeShapeType="1"/>
          </p:cNvCxnSpPr>
          <p:nvPr/>
        </p:nvCxnSpPr>
        <p:spPr bwMode="auto">
          <a:xfrm flipV="1">
            <a:off x="3164739" y="3440113"/>
            <a:ext cx="2094130" cy="237331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直線單箭頭接點 84"/>
          <p:cNvCxnSpPr>
            <a:cxnSpLocks noChangeShapeType="1"/>
          </p:cNvCxnSpPr>
          <p:nvPr/>
        </p:nvCxnSpPr>
        <p:spPr bwMode="auto">
          <a:xfrm flipH="1" flipV="1">
            <a:off x="7274776" y="2074413"/>
            <a:ext cx="1500188" cy="1291089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直線單箭頭接點 88"/>
          <p:cNvCxnSpPr>
            <a:cxnSpLocks noChangeShapeType="1"/>
          </p:cNvCxnSpPr>
          <p:nvPr/>
        </p:nvCxnSpPr>
        <p:spPr bwMode="auto">
          <a:xfrm flipH="1">
            <a:off x="7292239" y="3791402"/>
            <a:ext cx="1511300" cy="1296537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直線單箭頭接點 78"/>
          <p:cNvCxnSpPr>
            <a:cxnSpLocks noChangeShapeType="1"/>
          </p:cNvCxnSpPr>
          <p:nvPr/>
        </p:nvCxnSpPr>
        <p:spPr bwMode="auto">
          <a:xfrm>
            <a:off x="3164739" y="3791402"/>
            <a:ext cx="1957387" cy="1634673"/>
          </a:xfrm>
          <a:prstGeom prst="straightConnector1">
            <a:avLst/>
          </a:prstGeom>
          <a:noFill/>
          <a:ln w="38100">
            <a:solidFill>
              <a:srgbClr val="5FA281"/>
            </a:solidFill>
            <a:prstDash val="sysDot"/>
            <a:round/>
            <a:headE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矩形 74"/>
          <p:cNvSpPr>
            <a:spLocks noChangeArrowheads="1"/>
          </p:cNvSpPr>
          <p:nvPr/>
        </p:nvSpPr>
        <p:spPr bwMode="auto">
          <a:xfrm>
            <a:off x="1228601" y="4913939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smtClean="0">
                <a:solidFill>
                  <a:srgbClr val="3A4D8A"/>
                </a:solidFill>
                <a:latin typeface="微软雅黑" charset="-122"/>
                <a:ea typeface="微软雅黑" charset="-122"/>
              </a:rPr>
              <a:t>地磁感測</a:t>
            </a:r>
            <a:endParaRPr lang="en-US" altLang="zh-CN" b="1" dirty="0">
              <a:solidFill>
                <a:srgbClr val="3A4D8A"/>
              </a:solidFill>
              <a:latin typeface="微软雅黑" charset="-122"/>
              <a:ea typeface="微软雅黑" charset="-122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8F8F8"/>
              </a:clrFrom>
              <a:clrTo>
                <a:srgbClr val="F8F8F8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40533" y="2453049"/>
            <a:ext cx="2211458" cy="221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5611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0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1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2" name="文本框 8"/>
          <p:cNvSpPr txBox="1"/>
          <p:nvPr/>
        </p:nvSpPr>
        <p:spPr>
          <a:xfrm>
            <a:off x="685800" y="377825"/>
            <a:ext cx="238141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/>
              <a:t>停車</a:t>
            </a:r>
            <a:r>
              <a:rPr lang="zh-TW" altLang="en-US" dirty="0" smtClean="0"/>
              <a:t>系統</a:t>
            </a:r>
            <a:r>
              <a:rPr lang="en-US" altLang="zh-TW" dirty="0"/>
              <a:t>-</a:t>
            </a:r>
            <a:r>
              <a:rPr lang="zh-TW" altLang="en-US" dirty="0" smtClean="0"/>
              <a:t>類別圖</a:t>
            </a:r>
            <a:endParaRPr dirty="0"/>
          </a:p>
        </p:txBody>
      </p:sp>
      <p:sp>
        <p:nvSpPr>
          <p:cNvPr id="32" name="Rectangle 27"/>
          <p:cNvSpPr>
            <a:spLocks noChangeArrowheads="1"/>
          </p:cNvSpPr>
          <p:nvPr/>
        </p:nvSpPr>
        <p:spPr bwMode="auto">
          <a:xfrm>
            <a:off x="8435239" y="4354513"/>
            <a:ext cx="2662237" cy="55563"/>
          </a:xfrm>
          <a:prstGeom prst="rect">
            <a:avLst/>
          </a:prstGeom>
          <a:solidFill>
            <a:srgbClr val="FBF9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bg-BG" altLang="en-US" sz="1800">
              <a:solidFill>
                <a:srgbClr val="FFFFFF"/>
              </a:solidFill>
            </a:endParaRPr>
          </a:p>
        </p:txBody>
      </p:sp>
      <p:sp>
        <p:nvSpPr>
          <p:cNvPr id="78" name="Line 5"/>
          <p:cNvSpPr>
            <a:spLocks noChangeShapeType="1"/>
          </p:cNvSpPr>
          <p:nvPr/>
        </p:nvSpPr>
        <p:spPr bwMode="auto">
          <a:xfrm>
            <a:off x="2897188" y="3395663"/>
            <a:ext cx="6627812" cy="0"/>
          </a:xfrm>
          <a:prstGeom prst="line">
            <a:avLst/>
          </a:prstGeom>
          <a:noFill/>
          <a:ln w="88900">
            <a:solidFill>
              <a:srgbClr val="2737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79" name="矩形 52"/>
          <p:cNvSpPr>
            <a:spLocks noChangeArrowheads="1"/>
          </p:cNvSpPr>
          <p:nvPr/>
        </p:nvSpPr>
        <p:spPr bwMode="auto">
          <a:xfrm>
            <a:off x="1041399" y="2109788"/>
            <a:ext cx="2117725" cy="4301430"/>
          </a:xfrm>
          <a:prstGeom prst="rect">
            <a:avLst/>
          </a:prstGeom>
          <a:solidFill>
            <a:srgbClr val="6A90B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0" name="矩形 53"/>
          <p:cNvSpPr>
            <a:spLocks noChangeArrowheads="1"/>
          </p:cNvSpPr>
          <p:nvPr/>
        </p:nvSpPr>
        <p:spPr bwMode="auto">
          <a:xfrm>
            <a:off x="1041400" y="2109788"/>
            <a:ext cx="2117724" cy="638175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1" name="矩形 54"/>
          <p:cNvSpPr>
            <a:spLocks noChangeArrowheads="1"/>
          </p:cNvSpPr>
          <p:nvPr/>
        </p:nvSpPr>
        <p:spPr bwMode="auto">
          <a:xfrm>
            <a:off x="3797300" y="2109788"/>
            <a:ext cx="2165350" cy="2300288"/>
          </a:xfrm>
          <a:prstGeom prst="rect">
            <a:avLst/>
          </a:prstGeom>
          <a:solidFill>
            <a:srgbClr val="6A90B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2" name="矩形 55"/>
          <p:cNvSpPr>
            <a:spLocks noChangeArrowheads="1"/>
          </p:cNvSpPr>
          <p:nvPr/>
        </p:nvSpPr>
        <p:spPr bwMode="auto">
          <a:xfrm>
            <a:off x="3784600" y="2109788"/>
            <a:ext cx="2178050" cy="638175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3" name="矩形 56"/>
          <p:cNvSpPr>
            <a:spLocks noChangeArrowheads="1"/>
          </p:cNvSpPr>
          <p:nvPr/>
        </p:nvSpPr>
        <p:spPr bwMode="auto">
          <a:xfrm>
            <a:off x="6534926" y="2154237"/>
            <a:ext cx="2170113" cy="2200276"/>
          </a:xfrm>
          <a:prstGeom prst="rect">
            <a:avLst/>
          </a:prstGeom>
          <a:solidFill>
            <a:srgbClr val="6A90B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4" name="矩形 57"/>
          <p:cNvSpPr>
            <a:spLocks noChangeArrowheads="1"/>
          </p:cNvSpPr>
          <p:nvPr/>
        </p:nvSpPr>
        <p:spPr bwMode="auto">
          <a:xfrm>
            <a:off x="6515100" y="2109788"/>
            <a:ext cx="2170113" cy="638175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5" name="矩形 58"/>
          <p:cNvSpPr>
            <a:spLocks noChangeArrowheads="1"/>
          </p:cNvSpPr>
          <p:nvPr/>
        </p:nvSpPr>
        <p:spPr bwMode="auto">
          <a:xfrm>
            <a:off x="9323388" y="2109788"/>
            <a:ext cx="1931987" cy="2389187"/>
          </a:xfrm>
          <a:prstGeom prst="rect">
            <a:avLst/>
          </a:prstGeom>
          <a:solidFill>
            <a:srgbClr val="6A90B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6" name="矩形 59"/>
          <p:cNvSpPr>
            <a:spLocks noChangeArrowheads="1"/>
          </p:cNvSpPr>
          <p:nvPr/>
        </p:nvSpPr>
        <p:spPr bwMode="auto">
          <a:xfrm>
            <a:off x="9323388" y="2109788"/>
            <a:ext cx="1931987" cy="638175"/>
          </a:xfrm>
          <a:prstGeom prst="rect">
            <a:avLst/>
          </a:prstGeom>
          <a:solidFill>
            <a:srgbClr val="3A4D8A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87" name="矩形 74"/>
          <p:cNvSpPr>
            <a:spLocks noChangeArrowheads="1"/>
          </p:cNvSpPr>
          <p:nvPr/>
        </p:nvSpPr>
        <p:spPr bwMode="auto">
          <a:xfrm>
            <a:off x="1150660" y="2193865"/>
            <a:ext cx="19287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b="1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GMS1001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8" name="矩形 74"/>
          <p:cNvSpPr>
            <a:spLocks noChangeArrowheads="1"/>
          </p:cNvSpPr>
          <p:nvPr/>
        </p:nvSpPr>
        <p:spPr bwMode="auto">
          <a:xfrm>
            <a:off x="4421188" y="2193925"/>
            <a:ext cx="106952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7697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89" name="矩形 74"/>
          <p:cNvSpPr>
            <a:spLocks noChangeArrowheads="1"/>
          </p:cNvSpPr>
          <p:nvPr/>
        </p:nvSpPr>
        <p:spPr bwMode="auto">
          <a:xfrm>
            <a:off x="7065963" y="2182813"/>
            <a:ext cx="193833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b="1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6509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0" name="矩形 74"/>
          <p:cNvSpPr>
            <a:spLocks noChangeArrowheads="1"/>
          </p:cNvSpPr>
          <p:nvPr/>
        </p:nvSpPr>
        <p:spPr bwMode="auto">
          <a:xfrm>
            <a:off x="9477375" y="2181225"/>
            <a:ext cx="16589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SPLUNK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1" name="Line 5"/>
          <p:cNvSpPr>
            <a:spLocks noChangeShapeType="1"/>
          </p:cNvSpPr>
          <p:nvPr/>
        </p:nvSpPr>
        <p:spPr bwMode="auto">
          <a:xfrm>
            <a:off x="3773469" y="3598863"/>
            <a:ext cx="2178050" cy="0"/>
          </a:xfrm>
          <a:prstGeom prst="line">
            <a:avLst/>
          </a:prstGeom>
          <a:noFill/>
          <a:ln w="88900">
            <a:solidFill>
              <a:srgbClr val="2737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92" name="矩形 74"/>
          <p:cNvSpPr>
            <a:spLocks noChangeArrowheads="1"/>
          </p:cNvSpPr>
          <p:nvPr/>
        </p:nvSpPr>
        <p:spPr bwMode="auto">
          <a:xfrm>
            <a:off x="1162019" y="2890449"/>
            <a:ext cx="1968809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幀</a:t>
            </a:r>
            <a:r>
              <a:rPr lang="zh-TW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頭</a:t>
            </a:r>
          </a:p>
          <a:p>
            <a:pPr eaLnBrk="1" hangingPunct="1"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數據</a:t>
            </a:r>
            <a:r>
              <a:rPr lang="zh-TW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長度</a:t>
            </a:r>
          </a:p>
          <a:p>
            <a:pPr eaLnBrk="1" hangingPunct="1"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TW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令編碼</a:t>
            </a:r>
          </a:p>
          <a:p>
            <a:pPr eaLnBrk="1" hangingPunct="1"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-ID</a:t>
            </a:r>
            <a:endParaRPr lang="en-US" altLang="zh-TW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狀態</a:t>
            </a:r>
            <a:endParaRPr lang="zh-TW" altLang="en-US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電壓</a:t>
            </a:r>
            <a:endParaRPr lang="zh-TW" altLang="en-US" sz="28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</a:t>
            </a:r>
            <a:r>
              <a:rPr lang="zh-TW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擾強度</a:t>
            </a:r>
          </a:p>
          <a:p>
            <a:pPr eaLnBrk="1" hangingPunct="1">
              <a:defRPr/>
            </a:pPr>
            <a:r>
              <a:rPr lang="en-US" altLang="zh-TW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</a:t>
            </a:r>
            <a:r>
              <a:rPr lang="zh-TW" altLang="en-US" sz="28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驗碼</a:t>
            </a:r>
            <a:endParaRPr lang="zh-TW" altLang="en-US" sz="2800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74"/>
          <p:cNvSpPr>
            <a:spLocks noChangeArrowheads="1"/>
          </p:cNvSpPr>
          <p:nvPr/>
        </p:nvSpPr>
        <p:spPr bwMode="auto">
          <a:xfrm>
            <a:off x="3812791" y="2823774"/>
            <a:ext cx="2087431" cy="581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2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各地磁狀態</a:t>
            </a:r>
            <a:endParaRPr lang="en-US" altLang="zh-TW" sz="2400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74"/>
          <p:cNvSpPr>
            <a:spLocks noChangeArrowheads="1"/>
          </p:cNvSpPr>
          <p:nvPr/>
        </p:nvSpPr>
        <p:spPr bwMode="auto">
          <a:xfrm>
            <a:off x="3996905" y="3772069"/>
            <a:ext cx="16433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sz="24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+</a:t>
            </a:r>
            <a:r>
              <a:rPr lang="zh-TW" altLang="en-US" sz="24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傳送資料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2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96" name="矩形 74"/>
          <p:cNvSpPr>
            <a:spLocks noChangeArrowheads="1"/>
          </p:cNvSpPr>
          <p:nvPr/>
        </p:nvSpPr>
        <p:spPr bwMode="auto">
          <a:xfrm>
            <a:off x="9418620" y="2997299"/>
            <a:ext cx="1776448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停車狀態</a:t>
            </a:r>
            <a:endParaRPr lang="en-US" altLang="zh-TW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-</a:t>
            </a:r>
            <a:r>
              <a:rPr lang="zh-TW" altLang="en-US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各停車位</a:t>
            </a:r>
            <a:endParaRPr lang="en-US" altLang="zh-TW" dirty="0" smtClean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27" name="矩形 74"/>
          <p:cNvSpPr>
            <a:spLocks noChangeArrowheads="1"/>
          </p:cNvSpPr>
          <p:nvPr/>
        </p:nvSpPr>
        <p:spPr bwMode="auto">
          <a:xfrm>
            <a:off x="6611255" y="2791136"/>
            <a:ext cx="174118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457200" eaLnBrk="0" hangingPunct="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defRPr/>
            </a:pPr>
            <a:r>
              <a:rPr lang="en-US" altLang="zh-TW" sz="2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400" spc="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地磁狀態</a:t>
            </a:r>
            <a:endParaRPr lang="en-US" altLang="zh-TW" sz="2400" spc="3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Line 5"/>
          <p:cNvSpPr>
            <a:spLocks noChangeShapeType="1"/>
          </p:cNvSpPr>
          <p:nvPr/>
        </p:nvSpPr>
        <p:spPr bwMode="auto">
          <a:xfrm>
            <a:off x="6533883" y="3621181"/>
            <a:ext cx="2178050" cy="0"/>
          </a:xfrm>
          <a:prstGeom prst="line">
            <a:avLst/>
          </a:prstGeom>
          <a:noFill/>
          <a:ln w="88900">
            <a:solidFill>
              <a:srgbClr val="273775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zh-TW" altLang="en-US"/>
          </a:p>
        </p:txBody>
      </p:sp>
      <p:sp>
        <p:nvSpPr>
          <p:cNvPr id="29" name="矩形 74"/>
          <p:cNvSpPr>
            <a:spLocks noChangeArrowheads="1"/>
          </p:cNvSpPr>
          <p:nvPr/>
        </p:nvSpPr>
        <p:spPr bwMode="auto">
          <a:xfrm>
            <a:off x="6700335" y="3795974"/>
            <a:ext cx="1643399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en-US" altLang="zh-TW" sz="24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+</a:t>
            </a:r>
            <a:r>
              <a:rPr lang="zh-TW" altLang="en-US" sz="2400" dirty="0" smtClean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傳送資料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2400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02501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9239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6" name="文本框 8"/>
          <p:cNvSpPr txBox="1"/>
          <p:nvPr/>
        </p:nvSpPr>
        <p:spPr>
          <a:xfrm>
            <a:off x="778196" y="2308048"/>
            <a:ext cx="6775251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 smtClean="0"/>
              <a:t>以</a:t>
            </a:r>
            <a:r>
              <a:rPr lang="en-US" altLang="zh-TW" b="0" spc="300" dirty="0" err="1" smtClean="0"/>
              <a:t>Dns</a:t>
            </a:r>
            <a:r>
              <a:rPr lang="zh-TW" altLang="en-US" b="0" spc="300" dirty="0"/>
              <a:t>傳</a:t>
            </a:r>
            <a:r>
              <a:rPr lang="zh-TW" altLang="en-US" b="0" spc="300" dirty="0" smtClean="0"/>
              <a:t>封包方式進行校外網路程式測試</a:t>
            </a: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en-US" altLang="zh-TW" b="0" spc="300" dirty="0" err="1" smtClean="0"/>
              <a:t>Rawsocket</a:t>
            </a:r>
            <a:r>
              <a:rPr lang="zh-TW" altLang="en-US" b="0" spc="300" dirty="0" smtClean="0"/>
              <a:t>寫封包測試</a:t>
            </a: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TW" altLang="en-US" b="0" spc="300" dirty="0" smtClean="0"/>
              <a:t>對</a:t>
            </a:r>
            <a:r>
              <a:rPr lang="en-US" altLang="zh-TW" b="0" spc="300" dirty="0" err="1" smtClean="0"/>
              <a:t>goolgeDNS</a:t>
            </a:r>
            <a:r>
              <a:rPr lang="zh-TW" altLang="en-US" b="0" spc="300" dirty="0" smtClean="0"/>
              <a:t>及</a:t>
            </a:r>
            <a:r>
              <a:rPr lang="en-US" altLang="zh-TW" b="0" spc="300" dirty="0" err="1" smtClean="0"/>
              <a:t>Hinet</a:t>
            </a:r>
            <a:r>
              <a:rPr lang="zh-TW" altLang="en-US" b="0" spc="300" dirty="0" smtClean="0"/>
              <a:t>伺服器測試</a:t>
            </a:r>
            <a:endParaRPr lang="en-US" altLang="zh-TW" b="0" spc="300" dirty="0" smtClean="0"/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b="0" spc="300" dirty="0"/>
          </a:p>
        </p:txBody>
      </p:sp>
      <p:grpSp>
        <p:nvGrpSpPr>
          <p:cNvPr id="8" name="任意多边形 82"/>
          <p:cNvGrpSpPr/>
          <p:nvPr/>
        </p:nvGrpSpPr>
        <p:grpSpPr>
          <a:xfrm>
            <a:off x="8341564" y="1800983"/>
            <a:ext cx="3066559" cy="3554053"/>
            <a:chOff x="-1" y="0"/>
            <a:chExt cx="1774826" cy="2747964"/>
          </a:xfrm>
        </p:grpSpPr>
        <p:sp>
          <p:nvSpPr>
            <p:cNvPr id="9" name="形狀"/>
            <p:cNvSpPr/>
            <p:nvPr/>
          </p:nvSpPr>
          <p:spPr>
            <a:xfrm>
              <a:off x="-1" y="0"/>
              <a:ext cx="1774826" cy="2747964"/>
            </a:xfrm>
            <a:prstGeom prst="snip1Rect">
              <a:avLst/>
            </a:prstGeom>
            <a:solidFill>
              <a:srgbClr val="273775"/>
            </a:solidFill>
            <a:ln w="3175" cap="flat">
              <a:solidFill>
                <a:schemeClr val="accent3">
                  <a:lumOff val="44000"/>
                </a:schemeClr>
              </a:solidFill>
              <a:prstDash val="solid"/>
              <a:miter lim="800000"/>
            </a:ln>
            <a:effectLst>
              <a:outerShdw dist="38100" dir="2700000" rotWithShape="0">
                <a:srgbClr val="000000">
                  <a:alpha val="18999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50000"/>
                </a:lnSpc>
              </a:pPr>
              <a:endParaRPr/>
            </a:p>
          </p:txBody>
        </p:sp>
        <p:sp>
          <p:nvSpPr>
            <p:cNvPr id="10" name="此处输入文本…"/>
            <p:cNvSpPr txBox="1"/>
            <p:nvPr/>
          </p:nvSpPr>
          <p:spPr>
            <a:xfrm>
              <a:off x="105882" y="897161"/>
              <a:ext cx="1563059" cy="9628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lnSpc>
                  <a:spcPct val="150000"/>
                </a:lnSpc>
                <a:defRPr sz="1600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r>
                <a:rPr lang="zh-TW" altLang="en-US" sz="2000" dirty="0" smtClean="0"/>
                <a:t>以兩台伺服器做測試，若兩台傳輸皆未成功，代表學校網路有異常</a:t>
              </a:r>
              <a:endParaRPr sz="2000" dirty="0"/>
            </a:p>
          </p:txBody>
        </p:sp>
      </p:grpSp>
      <p:sp>
        <p:nvSpPr>
          <p:cNvPr id="12" name="文本框 8"/>
          <p:cNvSpPr txBox="1"/>
          <p:nvPr/>
        </p:nvSpPr>
        <p:spPr>
          <a:xfrm>
            <a:off x="685800" y="377825"/>
            <a:ext cx="707884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校外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3819031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9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0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1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912" name="文本框 8"/>
          <p:cNvSpPr txBox="1"/>
          <p:nvPr/>
        </p:nvSpPr>
        <p:spPr>
          <a:xfrm>
            <a:off x="685800" y="377825"/>
            <a:ext cx="344421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停車系統</a:t>
            </a:r>
            <a:r>
              <a:rPr lang="en-US" altLang="zh-TW" dirty="0" err="1" smtClean="0"/>
              <a:t>Splunk</a:t>
            </a:r>
            <a:r>
              <a:rPr lang="en-US" altLang="zh-TW" dirty="0" smtClean="0"/>
              <a:t>-</a:t>
            </a:r>
            <a:r>
              <a:rPr lang="zh-TW" altLang="en-US" dirty="0" smtClean="0"/>
              <a:t>循序圖</a:t>
            </a:r>
            <a:endParaRPr dirty="0"/>
          </a:p>
        </p:txBody>
      </p:sp>
      <p:sp>
        <p:nvSpPr>
          <p:cNvPr id="46" name="矩形 42"/>
          <p:cNvSpPr>
            <a:spLocks noChangeArrowheads="1"/>
          </p:cNvSpPr>
          <p:nvPr/>
        </p:nvSpPr>
        <p:spPr bwMode="auto">
          <a:xfrm>
            <a:off x="554038" y="1076325"/>
            <a:ext cx="1931987" cy="63817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rgbClr val="273775"/>
              </a:solidFill>
            </a:endParaRPr>
          </a:p>
        </p:txBody>
      </p:sp>
      <p:sp>
        <p:nvSpPr>
          <p:cNvPr id="47" name="矩形 74"/>
          <p:cNvSpPr>
            <a:spLocks noChangeArrowheads="1"/>
          </p:cNvSpPr>
          <p:nvPr/>
        </p:nvSpPr>
        <p:spPr bwMode="auto">
          <a:xfrm>
            <a:off x="903288" y="1162050"/>
            <a:ext cx="12620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管理者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48" name="矩形 44"/>
          <p:cNvSpPr>
            <a:spLocks noChangeArrowheads="1"/>
          </p:cNvSpPr>
          <p:nvPr/>
        </p:nvSpPr>
        <p:spPr bwMode="auto">
          <a:xfrm>
            <a:off x="2835275" y="1076325"/>
            <a:ext cx="1931988" cy="63817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rgbClr val="273775"/>
              </a:solidFill>
            </a:endParaRPr>
          </a:p>
        </p:txBody>
      </p:sp>
      <p:sp>
        <p:nvSpPr>
          <p:cNvPr id="49" name="矩形 74"/>
          <p:cNvSpPr>
            <a:spLocks noChangeArrowheads="1"/>
          </p:cNvSpPr>
          <p:nvPr/>
        </p:nvSpPr>
        <p:spPr bwMode="auto">
          <a:xfrm>
            <a:off x="3182938" y="1162050"/>
            <a:ext cx="1117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顯 示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0" name="矩形 46"/>
          <p:cNvSpPr>
            <a:spLocks noChangeArrowheads="1"/>
          </p:cNvSpPr>
          <p:nvPr/>
        </p:nvSpPr>
        <p:spPr bwMode="auto">
          <a:xfrm>
            <a:off x="5043488" y="1076325"/>
            <a:ext cx="1931987" cy="63817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rgbClr val="273775"/>
              </a:solidFill>
            </a:endParaRPr>
          </a:p>
        </p:txBody>
      </p:sp>
      <p:sp>
        <p:nvSpPr>
          <p:cNvPr id="51" name="矩形 74"/>
          <p:cNvSpPr>
            <a:spLocks noChangeArrowheads="1"/>
          </p:cNvSpPr>
          <p:nvPr/>
        </p:nvSpPr>
        <p:spPr bwMode="auto">
          <a:xfrm>
            <a:off x="5391150" y="1162050"/>
            <a:ext cx="12620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儀錶板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2" name="矩形 48"/>
          <p:cNvSpPr>
            <a:spLocks noChangeArrowheads="1"/>
          </p:cNvSpPr>
          <p:nvPr/>
        </p:nvSpPr>
        <p:spPr bwMode="auto">
          <a:xfrm>
            <a:off x="7324725" y="1044575"/>
            <a:ext cx="1931988" cy="63817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rgbClr val="273775"/>
              </a:solidFill>
            </a:endParaRPr>
          </a:p>
        </p:txBody>
      </p:sp>
      <p:sp>
        <p:nvSpPr>
          <p:cNvPr id="53" name="矩形 74"/>
          <p:cNvSpPr>
            <a:spLocks noChangeArrowheads="1"/>
          </p:cNvSpPr>
          <p:nvPr/>
        </p:nvSpPr>
        <p:spPr bwMode="auto">
          <a:xfrm>
            <a:off x="7673975" y="1130300"/>
            <a:ext cx="122396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 搜 尋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sp>
        <p:nvSpPr>
          <p:cNvPr id="54" name="矩形 50"/>
          <p:cNvSpPr>
            <a:spLocks noChangeArrowheads="1"/>
          </p:cNvSpPr>
          <p:nvPr/>
        </p:nvSpPr>
        <p:spPr bwMode="auto">
          <a:xfrm>
            <a:off x="9631363" y="1044575"/>
            <a:ext cx="1931987" cy="638175"/>
          </a:xfrm>
          <a:prstGeom prst="rect">
            <a:avLst/>
          </a:prstGeom>
          <a:solidFill>
            <a:srgbClr val="273775"/>
          </a:solidFill>
          <a:ln>
            <a:noFill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>
              <a:solidFill>
                <a:srgbClr val="273775"/>
              </a:solidFill>
            </a:endParaRPr>
          </a:p>
        </p:txBody>
      </p:sp>
      <p:sp>
        <p:nvSpPr>
          <p:cNvPr id="55" name="矩形 74"/>
          <p:cNvSpPr>
            <a:spLocks noChangeArrowheads="1"/>
          </p:cNvSpPr>
          <p:nvPr/>
        </p:nvSpPr>
        <p:spPr bwMode="auto">
          <a:xfrm>
            <a:off x="9979025" y="1130300"/>
            <a:ext cx="11176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457200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 defTabSz="4572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r>
              <a:rPr lang="zh-TW" altLang="en-US" b="1" dirty="0">
                <a:solidFill>
                  <a:schemeClr val="bg1"/>
                </a:solidFill>
                <a:latin typeface="微软雅黑" charset="-122"/>
                <a:ea typeface="微软雅黑" charset="-122"/>
              </a:rPr>
              <a:t> 資 訊</a:t>
            </a:r>
            <a:endParaRPr lang="en-US" altLang="zh-CN" b="1" dirty="0">
              <a:solidFill>
                <a:schemeClr val="bg1"/>
              </a:solidFill>
              <a:latin typeface="微软雅黑" charset="-122"/>
              <a:ea typeface="微软雅黑" charset="-122"/>
            </a:endParaRPr>
          </a:p>
        </p:txBody>
      </p:sp>
      <p:cxnSp>
        <p:nvCxnSpPr>
          <p:cNvPr id="56" name="直線接點 55"/>
          <p:cNvCxnSpPr/>
          <p:nvPr/>
        </p:nvCxnSpPr>
        <p:spPr>
          <a:xfrm>
            <a:off x="1512888" y="1800225"/>
            <a:ext cx="20637" cy="441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接點 56"/>
          <p:cNvCxnSpPr/>
          <p:nvPr/>
        </p:nvCxnSpPr>
        <p:spPr>
          <a:xfrm>
            <a:off x="3860800" y="1770063"/>
            <a:ext cx="20638" cy="441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/>
          <p:nvPr/>
        </p:nvCxnSpPr>
        <p:spPr>
          <a:xfrm>
            <a:off x="6115050" y="1652588"/>
            <a:ext cx="20638" cy="441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接點 58"/>
          <p:cNvCxnSpPr/>
          <p:nvPr/>
        </p:nvCxnSpPr>
        <p:spPr>
          <a:xfrm>
            <a:off x="8283575" y="1719263"/>
            <a:ext cx="20638" cy="441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10567988" y="1682750"/>
            <a:ext cx="20637" cy="441960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>
            <a:spLocks noChangeArrowheads="1"/>
          </p:cNvSpPr>
          <p:nvPr/>
        </p:nvSpPr>
        <p:spPr bwMode="auto">
          <a:xfrm>
            <a:off x="1295400" y="2119313"/>
            <a:ext cx="477838" cy="809625"/>
          </a:xfrm>
          <a:prstGeom prst="rect">
            <a:avLst/>
          </a:prstGeom>
          <a:solidFill>
            <a:schemeClr val="bg1"/>
          </a:solidFill>
          <a:ln w="9525">
            <a:solidFill>
              <a:srgbClr val="5FA28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62" name="矩形 61"/>
          <p:cNvSpPr>
            <a:spLocks noChangeArrowheads="1"/>
          </p:cNvSpPr>
          <p:nvPr/>
        </p:nvSpPr>
        <p:spPr bwMode="auto">
          <a:xfrm>
            <a:off x="3594100" y="2928938"/>
            <a:ext cx="477838" cy="809625"/>
          </a:xfrm>
          <a:prstGeom prst="rect">
            <a:avLst/>
          </a:prstGeom>
          <a:solidFill>
            <a:schemeClr val="bg1"/>
          </a:solidFill>
          <a:ln w="9525">
            <a:solidFill>
              <a:srgbClr val="5FA28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63" name="矩形 62"/>
          <p:cNvSpPr>
            <a:spLocks noChangeArrowheads="1"/>
          </p:cNvSpPr>
          <p:nvPr/>
        </p:nvSpPr>
        <p:spPr bwMode="auto">
          <a:xfrm>
            <a:off x="5876925" y="3738563"/>
            <a:ext cx="477838" cy="809625"/>
          </a:xfrm>
          <a:prstGeom prst="rect">
            <a:avLst/>
          </a:prstGeom>
          <a:solidFill>
            <a:schemeClr val="bg1"/>
          </a:solidFill>
          <a:ln w="9525">
            <a:solidFill>
              <a:srgbClr val="5FA28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7940675" y="4548188"/>
            <a:ext cx="476250" cy="808037"/>
          </a:xfrm>
          <a:prstGeom prst="rect">
            <a:avLst/>
          </a:prstGeom>
          <a:solidFill>
            <a:schemeClr val="bg1"/>
          </a:solidFill>
          <a:ln w="9525">
            <a:solidFill>
              <a:srgbClr val="5FA28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10372725" y="5356225"/>
            <a:ext cx="477838" cy="809625"/>
          </a:xfrm>
          <a:prstGeom prst="rect">
            <a:avLst/>
          </a:prstGeom>
          <a:solidFill>
            <a:schemeClr val="bg1"/>
          </a:solidFill>
          <a:ln w="9525">
            <a:solidFill>
              <a:srgbClr val="5FA281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charset="0"/>
              <a:buNone/>
            </a:pPr>
            <a:endParaRPr lang="zh-TW" altLang="en-US" sz="1800"/>
          </a:p>
        </p:txBody>
      </p:sp>
      <p:sp>
        <p:nvSpPr>
          <p:cNvPr id="66" name="文字方塊 65"/>
          <p:cNvSpPr txBox="1">
            <a:spLocks noChangeArrowheads="1"/>
          </p:cNvSpPr>
          <p:nvPr/>
        </p:nvSpPr>
        <p:spPr bwMode="auto">
          <a:xfrm>
            <a:off x="1792288" y="2109788"/>
            <a:ext cx="1381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 dirty="0"/>
              <a:t>進入</a:t>
            </a:r>
            <a:r>
              <a:rPr lang="en-US" altLang="zh-TW" sz="1800" dirty="0"/>
              <a:t>SPLUNK</a:t>
            </a:r>
            <a:endParaRPr lang="zh-TW" altLang="en-US" sz="1800" dirty="0"/>
          </a:p>
        </p:txBody>
      </p:sp>
      <p:cxnSp>
        <p:nvCxnSpPr>
          <p:cNvPr id="67" name="直線單箭頭接點 66"/>
          <p:cNvCxnSpPr/>
          <p:nvPr/>
        </p:nvCxnSpPr>
        <p:spPr>
          <a:xfrm>
            <a:off x="1743075" y="2928938"/>
            <a:ext cx="20574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>
            <a:off x="3881438" y="3738563"/>
            <a:ext cx="20589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/>
          <p:nvPr/>
        </p:nvCxnSpPr>
        <p:spPr>
          <a:xfrm>
            <a:off x="6149975" y="4548188"/>
            <a:ext cx="205898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>
            <a:off x="8304213" y="5356225"/>
            <a:ext cx="205898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字方塊 70"/>
          <p:cNvSpPr txBox="1">
            <a:spLocks noChangeArrowheads="1"/>
          </p:cNvSpPr>
          <p:nvPr/>
        </p:nvSpPr>
        <p:spPr bwMode="auto">
          <a:xfrm flipH="1">
            <a:off x="3175000" y="2524125"/>
            <a:ext cx="647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/>
              <a:t>登入</a:t>
            </a:r>
          </a:p>
        </p:txBody>
      </p:sp>
      <p:sp>
        <p:nvSpPr>
          <p:cNvPr id="72" name="矩形 4"/>
          <p:cNvSpPr>
            <a:spLocks noChangeArrowheads="1"/>
          </p:cNvSpPr>
          <p:nvPr/>
        </p:nvSpPr>
        <p:spPr bwMode="auto">
          <a:xfrm>
            <a:off x="4905375" y="33337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/>
              <a:t>顯示狀態</a:t>
            </a:r>
          </a:p>
        </p:txBody>
      </p:sp>
      <p:sp>
        <p:nvSpPr>
          <p:cNvPr id="73" name="文字方塊 72"/>
          <p:cNvSpPr txBox="1">
            <a:spLocks noChangeArrowheads="1"/>
          </p:cNvSpPr>
          <p:nvPr/>
        </p:nvSpPr>
        <p:spPr bwMode="auto">
          <a:xfrm>
            <a:off x="7061200" y="4124325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/>
              <a:t>輸入條件</a:t>
            </a:r>
          </a:p>
        </p:txBody>
      </p:sp>
      <p:sp>
        <p:nvSpPr>
          <p:cNvPr id="74" name="文字方塊 73"/>
          <p:cNvSpPr txBox="1">
            <a:spLocks noChangeArrowheads="1"/>
          </p:cNvSpPr>
          <p:nvPr/>
        </p:nvSpPr>
        <p:spPr bwMode="auto">
          <a:xfrm>
            <a:off x="9245600" y="4895850"/>
            <a:ext cx="1108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  <a:defRPr sz="2800">
                <a:solidFill>
                  <a:schemeClr val="tx1"/>
                </a:solidFill>
                <a:latin typeface="Calibri" charset="0"/>
                <a:ea typeface="宋体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alibri" charset="0"/>
                <a:ea typeface="宋体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>
                <a:solidFill>
                  <a:schemeClr val="tx1"/>
                </a:solidFill>
                <a:latin typeface="Calibri" charset="0"/>
                <a:ea typeface="宋体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TW" altLang="en-US" sz="1800"/>
              <a:t>載入資訊</a:t>
            </a:r>
          </a:p>
        </p:txBody>
      </p:sp>
    </p:spTree>
    <p:extLst>
      <p:ext uri="{BB962C8B-B14F-4D97-AF65-F5344CB8AC3E}">
        <p14:creationId xmlns:p14="http://schemas.microsoft.com/office/powerpoint/2010/main" val="8629295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0" name="矩形 5"/>
          <p:cNvSpPr/>
          <p:nvPr/>
        </p:nvSpPr>
        <p:spPr>
          <a:xfrm>
            <a:off x="2976563" y="2278063"/>
            <a:ext cx="6238876" cy="2301876"/>
          </a:xfrm>
          <a:prstGeom prst="rect">
            <a:avLst/>
          </a:prstGeom>
          <a:ln w="381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681" name="矩形 6"/>
          <p:cNvSpPr/>
          <p:nvPr/>
        </p:nvSpPr>
        <p:spPr>
          <a:xfrm>
            <a:off x="2554288" y="2278063"/>
            <a:ext cx="219076" cy="2301876"/>
          </a:xfrm>
          <a:prstGeom prst="rect">
            <a:avLst/>
          </a:prstGeom>
          <a:solidFill>
            <a:schemeClr val="accent3">
              <a:lumOff val="44000"/>
            </a:schemeClr>
          </a:solidFill>
          <a:ln w="381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682" name="矩形 7"/>
          <p:cNvSpPr/>
          <p:nvPr/>
        </p:nvSpPr>
        <p:spPr>
          <a:xfrm>
            <a:off x="9418638" y="2278063"/>
            <a:ext cx="219076" cy="2301876"/>
          </a:xfrm>
          <a:prstGeom prst="rect">
            <a:avLst/>
          </a:prstGeom>
          <a:solidFill>
            <a:schemeClr val="accent3">
              <a:lumOff val="44000"/>
            </a:schemeClr>
          </a:solidFill>
          <a:ln w="38100">
            <a:solidFill>
              <a:schemeClr val="accent3">
                <a:lumOff val="44000"/>
              </a:schemeClr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grpSp>
        <p:nvGrpSpPr>
          <p:cNvPr id="3685" name="Group 5"/>
          <p:cNvGrpSpPr/>
          <p:nvPr/>
        </p:nvGrpSpPr>
        <p:grpSpPr>
          <a:xfrm>
            <a:off x="3397250" y="2474913"/>
            <a:ext cx="5397500" cy="1897382"/>
            <a:chOff x="0" y="98425"/>
            <a:chExt cx="5397500" cy="1897381"/>
          </a:xfrm>
        </p:grpSpPr>
        <p:sp>
          <p:nvSpPr>
            <p:cNvPr id="3683" name="文本框 9"/>
            <p:cNvSpPr txBox="1"/>
            <p:nvPr/>
          </p:nvSpPr>
          <p:spPr>
            <a:xfrm>
              <a:off x="1122679" y="98425"/>
              <a:ext cx="3152141" cy="115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6000" b="1">
                  <a:solidFill>
                    <a:schemeClr val="accent3">
                      <a:lumOff val="44000"/>
                    </a:schemeClr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r>
                <a:t>感謝聆聽</a:t>
              </a:r>
            </a:p>
          </p:txBody>
        </p:sp>
        <p:sp>
          <p:nvSpPr>
            <p:cNvPr id="3684" name="文本框 10"/>
            <p:cNvSpPr txBox="1"/>
            <p:nvPr/>
          </p:nvSpPr>
          <p:spPr>
            <a:xfrm>
              <a:off x="0" y="1256665"/>
              <a:ext cx="5397500" cy="739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b">
              <a:spAutoFit/>
            </a:bodyPr>
            <a:lstStyle>
              <a:lvl1pPr algn="ctr">
                <a:lnSpc>
                  <a:spcPct val="150000"/>
                </a:lnSpc>
                <a:spcBef>
                  <a:spcPts val="300"/>
                </a:spcBef>
                <a:defRPr sz="4400" b="1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r>
                <a:t>THANKS YOU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8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009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010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3011" name="文本框 8"/>
          <p:cNvSpPr txBox="1"/>
          <p:nvPr/>
        </p:nvSpPr>
        <p:spPr>
          <a:xfrm>
            <a:off x="685800" y="377825"/>
            <a:ext cx="224676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使用工具、套件</a:t>
            </a:r>
            <a:endParaRPr dirty="0"/>
          </a:p>
        </p:txBody>
      </p:sp>
      <p:grpSp>
        <p:nvGrpSpPr>
          <p:cNvPr id="3014" name="任意多边形 26"/>
          <p:cNvGrpSpPr/>
          <p:nvPr/>
        </p:nvGrpSpPr>
        <p:grpSpPr>
          <a:xfrm>
            <a:off x="5868888" y="3396007"/>
            <a:ext cx="2454277" cy="2117727"/>
            <a:chOff x="365026" y="471708"/>
            <a:chExt cx="2454276" cy="2117726"/>
          </a:xfrm>
        </p:grpSpPr>
        <p:sp>
          <p:nvSpPr>
            <p:cNvPr id="3012" name="形狀"/>
            <p:cNvSpPr/>
            <p:nvPr/>
          </p:nvSpPr>
          <p:spPr>
            <a:xfrm rot="1800000" flipH="1">
              <a:off x="365026" y="471708"/>
              <a:ext cx="2454276" cy="2117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47" y="0"/>
                  </a:moveTo>
                  <a:lnTo>
                    <a:pt x="16153" y="0"/>
                  </a:lnTo>
                  <a:lnTo>
                    <a:pt x="21600" y="10800"/>
                  </a:lnTo>
                  <a:lnTo>
                    <a:pt x="16153" y="21600"/>
                  </a:lnTo>
                  <a:lnTo>
                    <a:pt x="5447" y="21600"/>
                  </a:lnTo>
                  <a:lnTo>
                    <a:pt x="0" y="10800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01600" cap="flat">
              <a:solidFill>
                <a:srgbClr val="2737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/>
            </a:p>
          </p:txBody>
        </p:sp>
        <p:sp>
          <p:nvSpPr>
            <p:cNvPr id="3013" name="请在此处输入您的文本"/>
            <p:cNvSpPr txBox="1"/>
            <p:nvPr/>
          </p:nvSpPr>
          <p:spPr>
            <a:xfrm rot="1800000">
              <a:off x="365026" y="1003796"/>
              <a:ext cx="2454276" cy="1053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8000" tIns="288000" rIns="288000" bIns="288000" numCol="1" anchor="ctr">
              <a:spAutoFit/>
            </a:bodyPr>
            <a:lstStyle>
              <a:lvl1pPr algn="ctr">
                <a:lnSpc>
                  <a:spcPct val="120000"/>
                </a:lnSpc>
                <a:defRPr sz="1600">
                  <a:solidFill>
                    <a:srgbClr val="7F7F7F"/>
                  </a:solidFill>
                  <a:latin typeface="幼圆"/>
                  <a:ea typeface="幼圆"/>
                  <a:cs typeface="幼圆"/>
                  <a:sym typeface="幼圆"/>
                </a:defRPr>
              </a:lvl1pPr>
            </a:lstStyle>
            <a:p>
              <a:r>
                <a:rPr lang="en-US" sz="2800" dirty="0" smtClean="0">
                  <a:solidFill>
                    <a:srgbClr val="273775"/>
                  </a:solidFill>
                </a:rPr>
                <a:t>Socket</a:t>
              </a:r>
              <a:endParaRPr sz="2800" dirty="0">
                <a:solidFill>
                  <a:srgbClr val="273775"/>
                </a:solidFill>
              </a:endParaRPr>
            </a:p>
          </p:txBody>
        </p:sp>
      </p:grpSp>
      <p:grpSp>
        <p:nvGrpSpPr>
          <p:cNvPr id="3017" name="任意多边形 27"/>
          <p:cNvGrpSpPr/>
          <p:nvPr/>
        </p:nvGrpSpPr>
        <p:grpSpPr>
          <a:xfrm>
            <a:off x="3533674" y="3413470"/>
            <a:ext cx="2454277" cy="2116139"/>
            <a:chOff x="364628" y="471814"/>
            <a:chExt cx="2454276" cy="2116138"/>
          </a:xfrm>
        </p:grpSpPr>
        <p:sp>
          <p:nvSpPr>
            <p:cNvPr id="3015" name="形狀"/>
            <p:cNvSpPr/>
            <p:nvPr/>
          </p:nvSpPr>
          <p:spPr>
            <a:xfrm rot="19800000">
              <a:off x="364628" y="471814"/>
              <a:ext cx="2454276" cy="2116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47" y="0"/>
                  </a:moveTo>
                  <a:lnTo>
                    <a:pt x="16153" y="0"/>
                  </a:lnTo>
                  <a:lnTo>
                    <a:pt x="21600" y="10800"/>
                  </a:lnTo>
                  <a:lnTo>
                    <a:pt x="16153" y="21600"/>
                  </a:lnTo>
                  <a:lnTo>
                    <a:pt x="5447" y="21600"/>
                  </a:lnTo>
                  <a:lnTo>
                    <a:pt x="0" y="10800"/>
                  </a:lnTo>
                  <a:lnTo>
                    <a:pt x="5447" y="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01600" cap="flat">
              <a:solidFill>
                <a:srgbClr val="2737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/>
            </a:p>
          </p:txBody>
        </p:sp>
        <p:sp>
          <p:nvSpPr>
            <p:cNvPr id="3016" name="请在此处输入您的文本"/>
            <p:cNvSpPr txBox="1"/>
            <p:nvPr/>
          </p:nvSpPr>
          <p:spPr>
            <a:xfrm rot="19800000">
              <a:off x="364628" y="1003108"/>
              <a:ext cx="2454276" cy="10535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288000" tIns="288000" rIns="288000" bIns="288000" numCol="1" anchor="ctr">
              <a:spAutoFit/>
            </a:bodyPr>
            <a:lstStyle>
              <a:lvl1pPr algn="ctr">
                <a:lnSpc>
                  <a:spcPct val="120000"/>
                </a:lnSpc>
                <a:defRPr sz="1600">
                  <a:solidFill>
                    <a:srgbClr val="7F7F7F"/>
                  </a:solidFill>
                  <a:latin typeface="幼圆"/>
                  <a:ea typeface="幼圆"/>
                  <a:cs typeface="幼圆"/>
                  <a:sym typeface="幼圆"/>
                </a:defRPr>
              </a:lvl1pPr>
            </a:lstStyle>
            <a:p>
              <a:r>
                <a:rPr lang="en-US" sz="2800" dirty="0" err="1" smtClean="0">
                  <a:solidFill>
                    <a:srgbClr val="273775"/>
                  </a:solidFill>
                </a:rPr>
                <a:t>Scapy</a:t>
              </a:r>
              <a:endParaRPr sz="2800" dirty="0">
                <a:solidFill>
                  <a:srgbClr val="273775"/>
                </a:solidFill>
              </a:endParaRPr>
            </a:p>
          </p:txBody>
        </p:sp>
      </p:grpSp>
      <p:grpSp>
        <p:nvGrpSpPr>
          <p:cNvPr id="3020" name="任意多边形 42"/>
          <p:cNvGrpSpPr/>
          <p:nvPr/>
        </p:nvGrpSpPr>
        <p:grpSpPr>
          <a:xfrm>
            <a:off x="4870349" y="1225896"/>
            <a:ext cx="2124077" cy="2439988"/>
            <a:chOff x="-1" y="0"/>
            <a:chExt cx="2124076" cy="2439987"/>
          </a:xfrm>
        </p:grpSpPr>
        <p:sp>
          <p:nvSpPr>
            <p:cNvPr id="3018" name="形狀"/>
            <p:cNvSpPr/>
            <p:nvPr/>
          </p:nvSpPr>
          <p:spPr>
            <a:xfrm>
              <a:off x="-1" y="0"/>
              <a:ext cx="2124076" cy="2439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23" y="0"/>
                  </a:moveTo>
                  <a:lnTo>
                    <a:pt x="21528" y="5383"/>
                  </a:lnTo>
                  <a:lnTo>
                    <a:pt x="21600" y="16231"/>
                  </a:lnTo>
                  <a:lnTo>
                    <a:pt x="10777" y="21600"/>
                  </a:lnTo>
                  <a:lnTo>
                    <a:pt x="72" y="16217"/>
                  </a:lnTo>
                  <a:lnTo>
                    <a:pt x="0" y="5369"/>
                  </a:lnTo>
                  <a:lnTo>
                    <a:pt x="10823" y="0"/>
                  </a:lnTo>
                  <a:close/>
                </a:path>
              </a:pathLst>
            </a:custGeom>
            <a:solidFill>
              <a:schemeClr val="accent3">
                <a:lumOff val="44000"/>
              </a:schemeClr>
            </a:solidFill>
            <a:ln w="101600" cap="flat">
              <a:solidFill>
                <a:srgbClr val="273775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/>
            </a:p>
          </p:txBody>
        </p:sp>
        <p:sp>
          <p:nvSpPr>
            <p:cNvPr id="3019" name="请在此处输…"/>
            <p:cNvSpPr txBox="1"/>
            <p:nvPr/>
          </p:nvSpPr>
          <p:spPr>
            <a:xfrm>
              <a:off x="0" y="911329"/>
              <a:ext cx="2124075" cy="617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000" tIns="72000" rIns="72000" bIns="72000" numCol="1" anchor="ctr">
              <a:spAutoFit/>
            </a:bodyPr>
            <a:lstStyle/>
            <a:p>
              <a:pPr algn="ctr">
                <a:lnSpc>
                  <a:spcPct val="120000"/>
                </a:lnSpc>
                <a:defRPr sz="1600">
                  <a:solidFill>
                    <a:srgbClr val="7F7F7F"/>
                  </a:solidFill>
                  <a:latin typeface="幼圆"/>
                  <a:ea typeface="幼圆"/>
                  <a:cs typeface="幼圆"/>
                  <a:sym typeface="幼圆"/>
                </a:defRPr>
              </a:pPr>
              <a:r>
                <a:rPr lang="en-US" dirty="0">
                  <a:solidFill>
                    <a:srgbClr val="273775"/>
                  </a:solidFill>
                </a:rPr>
                <a:t> </a:t>
              </a:r>
              <a:r>
                <a:rPr lang="en-US" sz="2800" dirty="0" smtClean="0">
                  <a:solidFill>
                    <a:srgbClr val="273775"/>
                  </a:solidFill>
                </a:rPr>
                <a:t>Python</a:t>
              </a:r>
              <a:endParaRPr sz="2800" dirty="0">
                <a:solidFill>
                  <a:srgbClr val="273775"/>
                </a:solidFill>
              </a:endParaRPr>
            </a:p>
          </p:txBody>
        </p:sp>
      </p:grpSp>
      <p:sp>
        <p:nvSpPr>
          <p:cNvPr id="3021" name="椭圆 43"/>
          <p:cNvSpPr/>
          <p:nvPr/>
        </p:nvSpPr>
        <p:spPr>
          <a:xfrm>
            <a:off x="5017989" y="2710208"/>
            <a:ext cx="1828801" cy="1828800"/>
          </a:xfrm>
          <a:prstGeom prst="ellipse">
            <a:avLst/>
          </a:prstGeom>
          <a:solidFill>
            <a:srgbClr val="273775"/>
          </a:solidFill>
          <a:ln w="25400">
            <a:solidFill>
              <a:schemeClr val="accent3">
                <a:lumOff val="44000"/>
              </a:schemeClr>
            </a:solidFill>
          </a:ln>
        </p:spPr>
        <p:txBody>
          <a:bodyPr lIns="45719" rIns="45719" anchor="ctr"/>
          <a:lstStyle/>
          <a:p>
            <a:pPr algn="ctr">
              <a:defRPr sz="1600"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grpSp>
        <p:nvGrpSpPr>
          <p:cNvPr id="3024" name="椭圆 44"/>
          <p:cNvGrpSpPr/>
          <p:nvPr/>
        </p:nvGrpSpPr>
        <p:grpSpPr>
          <a:xfrm>
            <a:off x="5233889" y="2926108"/>
            <a:ext cx="1398590" cy="1398589"/>
            <a:chOff x="0" y="0"/>
            <a:chExt cx="1398588" cy="1398588"/>
          </a:xfrm>
        </p:grpSpPr>
        <p:sp>
          <p:nvSpPr>
            <p:cNvPr id="3022" name="圓形"/>
            <p:cNvSpPr/>
            <p:nvPr/>
          </p:nvSpPr>
          <p:spPr>
            <a:xfrm>
              <a:off x="0" y="0"/>
              <a:ext cx="1398588" cy="1398588"/>
            </a:xfrm>
            <a:prstGeom prst="ellipse">
              <a:avLst/>
            </a:prstGeom>
            <a:solidFill>
              <a:schemeClr val="accent3">
                <a:lumOff val="44000"/>
              </a:schemeClr>
            </a:solidFill>
            <a:ln w="254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rgbClr val="007E7B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pPr>
              <a:endParaRPr/>
            </a:p>
          </p:txBody>
        </p:sp>
        <p:sp>
          <p:nvSpPr>
            <p:cNvPr id="3023" name="标题"/>
            <p:cNvSpPr txBox="1"/>
            <p:nvPr/>
          </p:nvSpPr>
          <p:spPr>
            <a:xfrm>
              <a:off x="204818" y="468462"/>
              <a:ext cx="98895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400">
                  <a:solidFill>
                    <a:srgbClr val="007E7B"/>
                  </a:solidFill>
                  <a:latin typeface="微软雅黑"/>
                  <a:ea typeface="微软雅黑"/>
                  <a:cs typeface="微软雅黑"/>
                  <a:sym typeface="微软雅黑"/>
                </a:defRPr>
              </a:lvl1pPr>
            </a:lstStyle>
            <a:p>
              <a:endParaRPr dirty="0"/>
            </a:p>
          </p:txBody>
        </p:sp>
      </p:grpSp>
      <p:grpSp>
        <p:nvGrpSpPr>
          <p:cNvPr id="3027" name="任意多边形 45"/>
          <p:cNvGrpSpPr/>
          <p:nvPr/>
        </p:nvGrpSpPr>
        <p:grpSpPr>
          <a:xfrm>
            <a:off x="3313759" y="3934806"/>
            <a:ext cx="1412972" cy="1908491"/>
            <a:chOff x="0" y="0"/>
            <a:chExt cx="1412970" cy="1908490"/>
          </a:xfrm>
        </p:grpSpPr>
        <p:sp>
          <p:nvSpPr>
            <p:cNvPr id="3025" name="三角形"/>
            <p:cNvSpPr/>
            <p:nvPr/>
          </p:nvSpPr>
          <p:spPr>
            <a:xfrm rot="19803010">
              <a:off x="435816" y="8889"/>
              <a:ext cx="541339" cy="1890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737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pPr>
              <a:endParaRPr/>
            </a:p>
          </p:txBody>
        </p:sp>
        <p:sp>
          <p:nvSpPr>
            <p:cNvPr id="3026" name="03"/>
            <p:cNvSpPr txBox="1"/>
            <p:nvPr/>
          </p:nvSpPr>
          <p:spPr>
            <a:xfrm rot="19803010">
              <a:off x="435816" y="770094"/>
              <a:ext cx="541339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03</a:t>
              </a:r>
            </a:p>
          </p:txBody>
        </p:sp>
      </p:grpSp>
      <p:grpSp>
        <p:nvGrpSpPr>
          <p:cNvPr id="3030" name="任意多边形 46"/>
          <p:cNvGrpSpPr/>
          <p:nvPr/>
        </p:nvGrpSpPr>
        <p:grpSpPr>
          <a:xfrm>
            <a:off x="7121379" y="3912794"/>
            <a:ext cx="1414556" cy="1911241"/>
            <a:chOff x="0" y="0"/>
            <a:chExt cx="1414555" cy="1911240"/>
          </a:xfrm>
        </p:grpSpPr>
        <p:sp>
          <p:nvSpPr>
            <p:cNvPr id="3028" name="三角形"/>
            <p:cNvSpPr/>
            <p:nvPr/>
          </p:nvSpPr>
          <p:spPr>
            <a:xfrm rot="1796990" flipH="1">
              <a:off x="436609" y="8676"/>
              <a:ext cx="541338" cy="1893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108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2737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pPr>
              <a:endParaRPr/>
            </a:p>
          </p:txBody>
        </p:sp>
        <p:sp>
          <p:nvSpPr>
            <p:cNvPr id="3029" name="02"/>
            <p:cNvSpPr txBox="1"/>
            <p:nvPr/>
          </p:nvSpPr>
          <p:spPr>
            <a:xfrm rot="1796990">
              <a:off x="436609" y="771469"/>
              <a:ext cx="541338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rPr dirty="0"/>
                <a:t>02</a:t>
              </a:r>
            </a:p>
          </p:txBody>
        </p:sp>
      </p:grpSp>
      <p:grpSp>
        <p:nvGrpSpPr>
          <p:cNvPr id="3033" name="等腰三角形 47"/>
          <p:cNvGrpSpPr/>
          <p:nvPr/>
        </p:nvGrpSpPr>
        <p:grpSpPr>
          <a:xfrm>
            <a:off x="4997351" y="1330670"/>
            <a:ext cx="1890714" cy="588964"/>
            <a:chOff x="146247" y="0"/>
            <a:chExt cx="1890713" cy="588962"/>
          </a:xfrm>
        </p:grpSpPr>
        <p:sp>
          <p:nvSpPr>
            <p:cNvPr id="3031" name="三角形"/>
            <p:cNvSpPr/>
            <p:nvPr/>
          </p:nvSpPr>
          <p:spPr>
            <a:xfrm>
              <a:off x="146247" y="0"/>
              <a:ext cx="1890714" cy="539750"/>
            </a:xfrm>
            <a:prstGeom prst="triangle">
              <a:avLst/>
            </a:prstGeom>
            <a:solidFill>
              <a:srgbClr val="27377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pPr>
              <a:endParaRPr/>
            </a:p>
          </p:txBody>
        </p:sp>
        <p:sp>
          <p:nvSpPr>
            <p:cNvPr id="3032" name="01"/>
            <p:cNvSpPr txBox="1"/>
            <p:nvPr/>
          </p:nvSpPr>
          <p:spPr>
            <a:xfrm>
              <a:off x="618925" y="220662"/>
              <a:ext cx="945358" cy="368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>
                <a:defRPr sz="2400">
                  <a:solidFill>
                    <a:schemeClr val="accent3">
                      <a:lumOff val="44000"/>
                    </a:schemeClr>
                  </a:solidFill>
                  <a:latin typeface="Impact"/>
                  <a:ea typeface="Impact"/>
                  <a:cs typeface="Impact"/>
                  <a:sym typeface="Impact"/>
                </a:defRPr>
              </a:lvl1pPr>
            </a:lstStyle>
            <a:p>
              <a:r>
                <a:t>01</a:t>
              </a:r>
            </a:p>
          </p:txBody>
        </p:sp>
      </p:grpSp>
      <p:sp>
        <p:nvSpPr>
          <p:cNvPr id="3034" name="矩形 48"/>
          <p:cNvSpPr txBox="1"/>
          <p:nvPr/>
        </p:nvSpPr>
        <p:spPr>
          <a:xfrm>
            <a:off x="7096026" y="1800101"/>
            <a:ext cx="4498976" cy="8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15887" algn="ctr">
              <a:lnSpc>
                <a:spcPct val="150000"/>
              </a:lnSpc>
              <a:defRPr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TW" altLang="en-US" dirty="0" smtClean="0"/>
              <a:t>使用</a:t>
            </a:r>
            <a:r>
              <a:rPr lang="en-US" altLang="zh-TW" dirty="0" smtClean="0"/>
              <a:t>Python2.7</a:t>
            </a:r>
            <a:r>
              <a:rPr lang="zh-TW" altLang="en-US" dirty="0" smtClean="0"/>
              <a:t>撰寫程式</a:t>
            </a:r>
            <a:endParaRPr lang="en-US" altLang="zh-TW" dirty="0" smtClean="0"/>
          </a:p>
          <a:p>
            <a:pPr indent="115887" algn="ctr">
              <a:lnSpc>
                <a:spcPct val="150000"/>
              </a:lnSpc>
              <a:defRPr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TW" dirty="0" smtClean="0"/>
              <a:t>3.7</a:t>
            </a:r>
            <a:r>
              <a:rPr lang="zh-TW" altLang="en-US" dirty="0" smtClean="0"/>
              <a:t>需變更許多格式</a:t>
            </a:r>
            <a:endParaRPr lang="en-US" altLang="zh-TW" dirty="0" smtClean="0"/>
          </a:p>
        </p:txBody>
      </p:sp>
      <p:sp>
        <p:nvSpPr>
          <p:cNvPr id="29" name="矩形 48"/>
          <p:cNvSpPr txBox="1"/>
          <p:nvPr/>
        </p:nvSpPr>
        <p:spPr>
          <a:xfrm>
            <a:off x="503436" y="4357134"/>
            <a:ext cx="4498976" cy="458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15887">
              <a:lnSpc>
                <a:spcPct val="150000"/>
              </a:lnSpc>
              <a:defRPr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endParaRPr lang="en-US" altLang="zh-TW" dirty="0" smtClean="0"/>
          </a:p>
        </p:txBody>
      </p:sp>
      <p:sp>
        <p:nvSpPr>
          <p:cNvPr id="30" name="矩形 48"/>
          <p:cNvSpPr txBox="1"/>
          <p:nvPr/>
        </p:nvSpPr>
        <p:spPr>
          <a:xfrm>
            <a:off x="8677573" y="4344270"/>
            <a:ext cx="4498976" cy="458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15887">
              <a:lnSpc>
                <a:spcPct val="150000"/>
              </a:lnSpc>
              <a:defRPr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TW" altLang="en-US" smtClean="0"/>
              <a:t>自行</a:t>
            </a:r>
            <a:r>
              <a:rPr lang="zh-TW" altLang="en-US" dirty="0" smtClean="0"/>
              <a:t>撰寫封包測試</a:t>
            </a:r>
            <a:endParaRPr lang="en-US" altLang="zh-TW" dirty="0" smtClean="0"/>
          </a:p>
        </p:txBody>
      </p:sp>
      <p:sp>
        <p:nvSpPr>
          <p:cNvPr id="38" name="矩形 48"/>
          <p:cNvSpPr txBox="1"/>
          <p:nvPr/>
        </p:nvSpPr>
        <p:spPr>
          <a:xfrm>
            <a:off x="-268533" y="4236277"/>
            <a:ext cx="4498976" cy="874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indent="115887" algn="ctr">
              <a:lnSpc>
                <a:spcPct val="150000"/>
              </a:lnSpc>
              <a:defRPr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TW" altLang="en-US" dirty="0" smtClean="0"/>
              <a:t>使用</a:t>
            </a:r>
            <a:r>
              <a:rPr lang="en-US" altLang="zh-TW" dirty="0" err="1" smtClean="0"/>
              <a:t>Scapy</a:t>
            </a:r>
            <a:r>
              <a:rPr lang="en-US" altLang="zh-TW" dirty="0" smtClean="0"/>
              <a:t> </a:t>
            </a:r>
          </a:p>
          <a:p>
            <a:pPr indent="115887" algn="ctr">
              <a:lnSpc>
                <a:spcPct val="150000"/>
              </a:lnSpc>
              <a:defRPr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TW" altLang="en-US" dirty="0" smtClean="0"/>
              <a:t>進行網路</a:t>
            </a:r>
            <a:r>
              <a:rPr lang="zh-TW" altLang="en-US" dirty="0"/>
              <a:t>封包</a:t>
            </a:r>
            <a:r>
              <a:rPr lang="zh-TW" altLang="en-US" dirty="0" smtClean="0"/>
              <a:t>分析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69694069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101566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程式碼</a:t>
            </a:r>
            <a:endParaRPr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1825" t="3326" r="8006" b="2925"/>
          <a:stretch/>
        </p:blipFill>
        <p:spPr>
          <a:xfrm>
            <a:off x="685800" y="1967796"/>
            <a:ext cx="6432895" cy="3643295"/>
          </a:xfrm>
          <a:prstGeom prst="rect">
            <a:avLst/>
          </a:prstGeom>
        </p:spPr>
      </p:pic>
      <p:sp>
        <p:nvSpPr>
          <p:cNvPr id="10" name="文本框 8"/>
          <p:cNvSpPr txBox="1"/>
          <p:nvPr/>
        </p:nvSpPr>
        <p:spPr>
          <a:xfrm>
            <a:off x="8816460" y="1139644"/>
            <a:ext cx="132343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測試結果</a:t>
            </a:r>
            <a:endParaRPr dirty="0"/>
          </a:p>
        </p:txBody>
      </p:sp>
      <p:sp>
        <p:nvSpPr>
          <p:cNvPr id="3" name="圓角矩形 2"/>
          <p:cNvSpPr/>
          <p:nvPr/>
        </p:nvSpPr>
        <p:spPr>
          <a:xfrm>
            <a:off x="7397974" y="2077908"/>
            <a:ext cx="4160407" cy="2594919"/>
          </a:xfrm>
          <a:prstGeom prst="roundRect">
            <a:avLst/>
          </a:prstGeom>
          <a:solidFill>
            <a:schemeClr val="bg1"/>
          </a:solidFill>
          <a:ln>
            <a:solidFill>
              <a:srgbClr val="273775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3" name="文本框 8"/>
          <p:cNvSpPr txBox="1"/>
          <p:nvPr/>
        </p:nvSpPr>
        <p:spPr>
          <a:xfrm>
            <a:off x="8474770" y="5145642"/>
            <a:ext cx="224676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smtClean="0"/>
              <a:t>顯示經過的節點</a:t>
            </a:r>
            <a:endParaRPr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</a:blip>
          <a:srcRect l="1569" r="54359"/>
          <a:stretch/>
        </p:blipFill>
        <p:spPr>
          <a:xfrm>
            <a:off x="7637926" y="2550723"/>
            <a:ext cx="3920457" cy="164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333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15286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程式碼</a:t>
            </a:r>
            <a:r>
              <a:rPr lang="en-US" altLang="zh-TW" dirty="0" smtClean="0"/>
              <a:t>1-2</a:t>
            </a:r>
            <a:endParaRPr dirty="0"/>
          </a:p>
        </p:txBody>
      </p:sp>
      <p:sp>
        <p:nvSpPr>
          <p:cNvPr id="10" name="文本框 8"/>
          <p:cNvSpPr txBox="1"/>
          <p:nvPr/>
        </p:nvSpPr>
        <p:spPr>
          <a:xfrm>
            <a:off x="2275441" y="452736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87" y="1313400"/>
            <a:ext cx="7855094" cy="4621951"/>
          </a:xfrm>
          <a:prstGeom prst="rect">
            <a:avLst/>
          </a:prstGeom>
        </p:spPr>
      </p:pic>
      <p:sp>
        <p:nvSpPr>
          <p:cNvPr id="14" name="文本框 8"/>
          <p:cNvSpPr txBox="1"/>
          <p:nvPr/>
        </p:nvSpPr>
        <p:spPr>
          <a:xfrm>
            <a:off x="8428181" y="4144560"/>
            <a:ext cx="2862320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smtClean="0"/>
              <a:t>自行撰寫的封包測試</a:t>
            </a:r>
            <a:endParaRPr dirty="0"/>
          </a:p>
        </p:txBody>
      </p:sp>
      <p:sp>
        <p:nvSpPr>
          <p:cNvPr id="15" name="矩形 14"/>
          <p:cNvSpPr/>
          <p:nvPr/>
        </p:nvSpPr>
        <p:spPr bwMode="auto">
          <a:xfrm>
            <a:off x="685800" y="4124240"/>
            <a:ext cx="7394169" cy="549360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85801" y="4957359"/>
            <a:ext cx="3479800" cy="977991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8"/>
          <p:cNvSpPr txBox="1"/>
          <p:nvPr/>
        </p:nvSpPr>
        <p:spPr>
          <a:xfrm>
            <a:off x="4526741" y="5180880"/>
            <a:ext cx="317009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切割及轉換成十六進制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00252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矩形 5"/>
          <p:cNvSpPr/>
          <p:nvPr/>
        </p:nvSpPr>
        <p:spPr>
          <a:xfrm>
            <a:off x="261938" y="319088"/>
            <a:ext cx="101601" cy="595313"/>
          </a:xfrm>
          <a:prstGeom prst="rect">
            <a:avLst/>
          </a:prstGeom>
          <a:solidFill>
            <a:srgbClr val="27377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5" name="矩形 6"/>
          <p:cNvSpPr/>
          <p:nvPr/>
        </p:nvSpPr>
        <p:spPr>
          <a:xfrm>
            <a:off x="392113" y="319088"/>
            <a:ext cx="101601" cy="595313"/>
          </a:xfrm>
          <a:prstGeom prst="rect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6" name="矩形 7"/>
          <p:cNvSpPr/>
          <p:nvPr/>
        </p:nvSpPr>
        <p:spPr>
          <a:xfrm>
            <a:off x="522287" y="319088"/>
            <a:ext cx="101601" cy="595313"/>
          </a:xfrm>
          <a:prstGeom prst="rect">
            <a:avLst/>
          </a:prstGeom>
          <a:solidFill>
            <a:srgbClr val="87B2D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chemeClr val="accent3">
                    <a:lumOff val="44000"/>
                  </a:schemeClr>
                </a:solidFill>
              </a:defRPr>
            </a:pPr>
            <a:endParaRPr/>
          </a:p>
        </p:txBody>
      </p:sp>
      <p:sp>
        <p:nvSpPr>
          <p:cNvPr id="2677" name="文本框 8"/>
          <p:cNvSpPr txBox="1"/>
          <p:nvPr/>
        </p:nvSpPr>
        <p:spPr>
          <a:xfrm>
            <a:off x="685800" y="377825"/>
            <a:ext cx="152862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程式碼</a:t>
            </a:r>
            <a:r>
              <a:rPr lang="en-US" altLang="zh-TW" dirty="0" smtClean="0"/>
              <a:t>2-2</a:t>
            </a:r>
            <a:endParaRPr dirty="0"/>
          </a:p>
        </p:txBody>
      </p:sp>
      <p:sp>
        <p:nvSpPr>
          <p:cNvPr id="10" name="文本框 8"/>
          <p:cNvSpPr txBox="1"/>
          <p:nvPr/>
        </p:nvSpPr>
        <p:spPr>
          <a:xfrm>
            <a:off x="3775581" y="6001662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經由</a:t>
            </a:r>
            <a:r>
              <a:rPr lang="en-US" altLang="zh-TW" dirty="0" smtClean="0"/>
              <a:t>Socket</a:t>
            </a:r>
            <a:r>
              <a:rPr lang="zh-TW" altLang="en-US" dirty="0" smtClean="0"/>
              <a:t>上傳，測試結果顯示在Ｓ</a:t>
            </a:r>
            <a:r>
              <a:rPr lang="en-US" altLang="zh-TW" dirty="0" smtClean="0"/>
              <a:t>plunk</a:t>
            </a:r>
            <a:endParaRPr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334" y="716534"/>
            <a:ext cx="7047859" cy="462171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2214422" y="3970910"/>
            <a:ext cx="7906153" cy="1291513"/>
          </a:xfrm>
          <a:prstGeom prst="rect">
            <a:avLst/>
          </a:prstGeom>
          <a:noFill/>
          <a:ln w="38100">
            <a:solidFill>
              <a:srgbClr val="273775"/>
            </a:solidFill>
            <a:prstDash val="solid"/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8"/>
          <p:cNvSpPr txBox="1"/>
          <p:nvPr/>
        </p:nvSpPr>
        <p:spPr>
          <a:xfrm>
            <a:off x="6167498" y="3433423"/>
            <a:ext cx="6723086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2400" b="1">
                <a:solidFill>
                  <a:srgbClr val="273775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TW" altLang="en-US" dirty="0" smtClean="0"/>
              <a:t>如果有錯誤訊息會顯示</a:t>
            </a:r>
            <a:r>
              <a:rPr lang="en-US" altLang="zh-TW" dirty="0" smtClean="0"/>
              <a:t>error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07169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8F8F8F"/>
      </a:accent3>
      <a:accent4>
        <a:srgbClr val="707070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8F8F8F"/>
      </a:accent3>
      <a:accent4>
        <a:srgbClr val="707070"/>
      </a:accent4>
      <a:accent5>
        <a:srgbClr val="B5CBE7"/>
      </a:accent5>
      <a:accent6>
        <a:srgbClr val="D7712B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1231</Words>
  <Application>Microsoft Macintosh PowerPoint</Application>
  <PresentationFormat>寬螢幕</PresentationFormat>
  <Paragraphs>335</Paragraphs>
  <Slides>51</Slides>
  <Notes>24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6" baseType="lpstr">
      <vt:lpstr>Calibri</vt:lpstr>
      <vt:lpstr>Calibri Light</vt:lpstr>
      <vt:lpstr>DFNHeiXBold-B5</vt:lpstr>
      <vt:lpstr>Helvetica</vt:lpstr>
      <vt:lpstr>Impact</vt:lpstr>
      <vt:lpstr>Lantinghei TC Demibold</vt:lpstr>
      <vt:lpstr>PingFang TC Regular</vt:lpstr>
      <vt:lpstr>PingFang TC Semibold</vt:lpstr>
      <vt:lpstr>Segoe UI</vt:lpstr>
      <vt:lpstr>Yuanti TC</vt:lpstr>
      <vt:lpstr>幼圆</vt:lpstr>
      <vt:lpstr>宋体</vt:lpstr>
      <vt:lpstr>微软雅黑</vt:lpstr>
      <vt:lpstr>Arial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陳沛穎</cp:lastModifiedBy>
  <cp:revision>163</cp:revision>
  <dcterms:modified xsi:type="dcterms:W3CDTF">2018-01-02T06:04:00Z</dcterms:modified>
</cp:coreProperties>
</file>